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3"/>
  </p:notesMasterIdLst>
  <p:handoutMasterIdLst>
    <p:handoutMasterId r:id="rId14"/>
  </p:handoutMasterIdLst>
  <p:sldIdLst>
    <p:sldId id="272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</p:sldIdLst>
  <p:sldSz cx="9144000" cy="6858000" type="screen4x3"/>
  <p:notesSz cx="6759575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2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00FF"/>
    <a:srgbClr val="FFCF01"/>
    <a:srgbClr val="0000FF"/>
    <a:srgbClr val="996633"/>
    <a:srgbClr val="009900"/>
    <a:srgbClr val="CC0099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77" autoAdjust="0"/>
    <p:restoredTop sz="90929"/>
  </p:normalViewPr>
  <p:slideViewPr>
    <p:cSldViewPr>
      <p:cViewPr varScale="1">
        <p:scale>
          <a:sx n="80" d="100"/>
          <a:sy n="80" d="100"/>
        </p:scale>
        <p:origin x="872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3108"/>
        <p:guide pos="212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49E3A693-CBAE-4F96-B48B-2D58B0B4913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EB84E775-FAAD-470C-B640-07D5A9BDBF5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1C28971A-66D7-46EF-8A6B-6587E30FB76B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EDCFA24D-1465-4257-B0FA-5A3A5C68A321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99E5667-A724-465A-9243-CCAF658FB5D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01:22:17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3954">
    <iact:property name="dataType"/>
    <iact:actionData xml:id="d0">
      <inkml:trace xmlns:inkml="http://www.w3.org/2003/InkML" xml:id="stk0" contextRef="#ctx0" brushRef="#br0">13949 10243 0,'0'0'7,"0"0"2,0 0 1,0 0-1,0 0 1,0 0-1,0 0 1,0 0-1,0 0 1,0 0-1,54-21 1,-21 13 0,21-1-1,24 1 1,38 0-1,13-5 1,3 1-1,-8 0 1,-8 3 0,-4 9-1,-5 4 1,-3 1-1</inkml:trace>
    </iact:actionData>
  </iact:action>
  <iact:action type="add" startTime="44400">
    <iact:property name="dataType"/>
    <iact:actionData xml:id="d1">
      <inkml:trace xmlns:inkml="http://www.w3.org/2003/InkML" xml:id="stk1" contextRef="#ctx0" brushRef="#br0">14797 9671 0,'0'0'6,"0"0"7,0 0-7,0 0 3,-58 33 0,-28 25 1,-51 42 1,-4 16-1,21-13-2,21-20 3,8-21-2,8-16 0,9-5 1,20-8-1,13-12 1,16-5 0,12-3-1,13-1 1,9 1-2,11-1 3,22 5-2,24 3 0,37 1 1,38-4-1,16-13 1,9-13-1</inkml:trace>
    </iact:actionData>
  </iact:action>
  <iact:action type="add" startTime="52538">
    <iact:property name="dataType"/>
    <iact:actionData xml:id="d2">
      <inkml:trace xmlns:inkml="http://www.w3.org/2003/InkML" xml:id="stk2" contextRef="#ctx0" brushRef="#br0">14433 11075 0,'0'0'2,"0"0"-1,0 0 7,0 0 1,0 0 2,0 0-2,0 0 0,0 0 0,0 0 1,0 0 0,0 0-1,50-13 1,-34 13-1,1 0 1,8 0-1,8 5 0,12 3 2,17 4-1,25 1-1,21 3 0,8-3 2,-5-5-2,-11 0 1,-13-4-1,-17 1 0,-4-1 1,-4-4-1,4 4 1,1 0-1,3-4 1,4 0 0,-3 0-1,-5-4 1,-12 0-1,-9 0 0</inkml:trace>
    </iact:actionData>
  </iact:action>
  <iact:action type="add" startTime="53158">
    <iact:property name="dataType"/>
    <iact:actionData xml:id="d3">
      <inkml:trace xmlns:inkml="http://www.w3.org/2003/InkML" xml:id="stk3" contextRef="#ctx0" brushRef="#br0">15153 10764 0,'0'0'6,"0"0"3,-66 17 0,20 4 1,-11 8-1,-26 8 1,-4 0 0,4-8 0,9-8-1,16-5 1,4-7 0,13-1-1,7-4 1,10 0-1,3 0 0,4 0 1,1 1-1,3-5 1,5 0-1,0 0 1,4 0-1,0 4 1,4 0-1,4 0 1,12 13 0,26 12-1,28 12 1,9 5 0,-1 3-1,-7-3 1,-9-5-1,-17-4 1,-8-3-1</inkml:trace>
    </iact:actionData>
  </iact:action>
  <iact:action type="add" startTime="66235">
    <iact:property name="dataType"/>
    <iact:actionData xml:id="d4">
      <inkml:trace xmlns:inkml="http://www.w3.org/2003/InkML" xml:id="stk4" contextRef="#ctx0" brushRef="#br0">14822 12251 0,'0'0'3,"0"0"-3,0 0 8,0 0 2,46 8 0,32 4-1,51 13 1,28 0 0,8-4 0,1-5 0,-1-3-2,-20-13 2,-25-13 0,-21-7 0</inkml:trace>
    </iact:actionData>
  </iact:action>
  <iact:action type="add" startTime="66543">
    <iact:property name="dataType"/>
    <iact:actionData xml:id="d5">
      <inkml:trace xmlns:inkml="http://www.w3.org/2003/InkML" xml:id="stk5" contextRef="#ctx0" brushRef="#br0">15509 11907 0,'0'0'7,"0"0"4,0 0-4,0 0 3,-54 37-1,0 1 2,-37 24-2,-12 4 0,20-16 2,17-13 0,20-12-2,18-9-1,3-3 2,8-5-1,5 0 0,3-4 1,5 1 0,4-1-1,13 8 1,28 13 0,50 25-1,46 8 1,12-5-2</inkml:trace>
    </iact:actionData>
  </iact:action>
  <iact:action type="add" startTime="72930">
    <iact:property name="dataType"/>
    <iact:actionData xml:id="d6">
      <inkml:trace xmlns:inkml="http://www.w3.org/2003/InkML" xml:id="stk6" contextRef="#ctx0" brushRef="#br0">16163 15319 0,'0'0'3,"0"0"-3,0 0 10,0 0-2,0 0 3,0 0-1,0 0-1,0 0 0,0 0 0,-87-54 1,-13 12 0,-44-3-1,-14 8 1,1 12-1,8 8 0,33 9 1,30 4 0,28 4-1,16 0 1,13 0-1,9 0 0,-1-4 1</inkml:trace>
    </iact:actionData>
  </iact:action>
  <iact:action type="add" startTime="73266">
    <iact:property name="dataType"/>
    <iact:actionData xml:id="d7">
      <inkml:trace xmlns:inkml="http://www.w3.org/2003/InkML" xml:id="stk7" contextRef="#ctx0" brushRef="#br0">15712 14565 0,'0'0'7,"-54"29"2,0 0 1,-29 12-1,-24 9 1,-9 0 0,0 0 0,21-9-1,16-8 1,21-4 0,13-4-1,8-4 0,8-1 1,8 1 0,13 0-1,-1-5 1,18 5-1,20 8 0,45 21 1,42 16-1,29-4 1,4-12 0,-9-21-1</inkml:trace>
    </iact:actionData>
  </iact:action>
  <iact:action type="add" startTime="92024">
    <iact:property name="dataType"/>
    <iact:actionData xml:id="d8">
      <inkml:trace xmlns:inkml="http://www.w3.org/2003/InkML" xml:id="stk8" contextRef="#ctx0" brushRef="#br0">13933 11915 0,'0'0'2,"0"0"-1,0 0 12,0 0-6,0 0 1</inkml:trace>
    </iact:actionData>
  </iact:action>
  <iact:action type="add" startTime="96656">
    <iact:property name="dataType"/>
    <iact:actionData xml:id="d9">
      <inkml:trace xmlns:inkml="http://www.w3.org/2003/InkML" xml:id="stk9" contextRef="#ctx0" brushRef="#br0">8248 15869 0,'0'0'1,"0"0"2,0 0 6,0 0 1,50 4 0,-38-4-1,0 0 1,5 0-1,4-4 1,8 0-1</inkml:trace>
    </iact:actionData>
  </iact:action>
  <iact:action type="add" startTime="96796">
    <iact:property name="dataType"/>
    <iact:actionData xml:id="d10">
      <inkml:trace xmlns:inkml="http://www.w3.org/2003/InkML" xml:id="stk10" contextRef="#ctx0" brushRef="#br0">9009 15857 0,'0'0'7,"0"0"2,0 0 1,0 0 0,54 0-1,-29-4 1,8-5 0,21 1-1,4-4 0,16-1 1,5 5 0,-1 0-1</inkml:trace>
    </iact:actionData>
  </iact:action>
  <iact:action type="add" startTime="97185">
    <iact:property name="dataType"/>
    <iact:actionData xml:id="d11">
      <inkml:trace xmlns:inkml="http://www.w3.org/2003/InkML" xml:id="stk11" contextRef="#ctx0" brushRef="#br0">9125 15459 0,'0'0'5,"0"0"4,0 0 1,0 0-1,0 0 1,0 0-1,41 17 1,13-9-1,33 5 1,25 3-1,-17 1 1,-12 4 0,-25-5 0,-13 1-1,-24-5 0,-5 0 1,-7 1-1,-9 3 1,-21 18-1,-45 24 1,-42 24 0,-4 1-1,26-17 0,28-20 1,20-17-1</inkml:trace>
    </iact:actionData>
  </iact:action>
  <iact:action type="add" startTime="100992">
    <iact:property name="dataType"/>
    <iact:actionData xml:id="d12">
      <inkml:trace xmlns:inkml="http://www.w3.org/2003/InkML" xml:id="stk12" contextRef="#ctx0" brushRef="#br0">13432 11903 0,'0'0'3,"0"0"-3,0 0 9,0 0 1,0 0 0,0 0-1,0 0 1,0 0-1,0 0 0,0 0 2,0 41-2,0-32 1,0-1-1,0 4 1,0 5-1,0 8 1,0 8-1,0 4 1,0 0-1,0 1 1,0-1-1,0 0 1,0-4-1,0-4 1,0 0-1,0-4 2,0 0-1,0-4-2,0-1 2,0 1-1,0-4 1,0-1-1,0 1 1,0 3 0,0 1-1,0 8 1,0 4 0,0 4-1,0 1 0,0-1 1,0 0-1,0-8 0,0 0 1,0-4 0,0-4-1,0-5 1,0-3-1,0-1 1</inkml:trace>
    </iact:actionData>
  </iact:action>
  <iact:action type="add" startTime="101879">
    <iact:property name="dataType"/>
    <iact:actionData xml:id="d13">
      <inkml:trace xmlns:inkml="http://www.w3.org/2003/InkML" xml:id="stk13" contextRef="#ctx0" brushRef="#br0">12853 12888 0,'0'0'4,"0"0"5,0 0 1,0 0-1,0 0 2,0 0-2,0 0 1,58 46-1,-5-9 1,10 5-1,3 3 0,-8-8 1,-9-4-1,-11-8 2,-9-4-2,-5-4 1,-7-9-1,-5 0 0,1 0 1,-5-3-1,0-1 1,-4-4-1,5-4 1,3-13-1,13-49 1,29-108 0</inkml:trace>
    </iact:actionData>
  </iact:action>
  <iact:action type="add" startTime="103070">
    <iact:property name="dataType"/>
    <iact:actionData xml:id="d14">
      <inkml:trace xmlns:inkml="http://www.w3.org/2003/InkML" xml:id="stk14" contextRef="#ctx0" brushRef="#br0">13486 13265 0,'0'0'6,"0"0"3,0 0 1,0 0-1,0 0 1,0 0-1,0 0 2,0 0-3,0 0 2,41-50 0,-4 26-1,21-14 1,21-11 0,12-14-1,0-3 2,-17-4-3,-20 8 2,-17 4-1</inkml:trace>
    </iact:actionData>
  </iact:action>
  <iact:action type="add" startTime="105966">
    <iact:property name="dataType"/>
    <iact:actionData xml:id="d15">
      <inkml:trace xmlns:inkml="http://www.w3.org/2003/InkML" xml:id="stk15" contextRef="#ctx0" brushRef="#br0">11289 13236 0,'0'0'6,"0"0"5,0 0-2,0 0 0,0 0 1,0 0 0,0 0-1,0 0 1,-29 41-1,29-36 1,4 3-1,0 0 0,9 9 1,7-1-1,13 1 1,21-1-1,12-7 1,17-5 0,4-4-1,-13-4 0,1 4 2,-5-4-2,1-1 1,-1-3-1,4 0 1,9-5 0,-4 1-1,-1-5 0,-11 1 2,-10 3-2,-11 1 1,-9 0-1,-4 3 1,-8 1-1,-8 4 0,-5 0 1,1 0-1,-9 0 1,4-1-1,-4 5 1,0 0-1,0 0 1,0 0-1,-4 0 1,0 0-1,0 0 0,0 0 2,-111 13-2,3-1 0,-12 1 2,4-5-2,17 0 1,8 5-1,8-5 1,17 0-1,12 0 0,13 1 1,16-5 0,9 0-1,7-4 0,-3 0 1,8 0-1,4 0 0,0 0 1,0 0 0,0 0-1,107-4 1,1-4 0,41-5 0,8-12-1,-8-8 1,-33 4-1,-21 0 1,-25 9-1,-20 3 1,-17 5-1,-8 3 1,-9 5 0,-3 0-1,-9 0 0,-4 0 1,-4 0 0,-9-1-1,-20 1 1,-41 0-1,-34 0 1,-16 8-1,4 4 0,25 5 3,12 3-4,25-3 2,17-5-1,12 0 1,8-3-1,5-1 1,3-4 0,5 0-1,4 0 0,0 0 0,0 0 1,0 0 0,4 0-1,0 0 0,0 0 1,0 0-1,124 0 2,-13-4-2,14-9 0,-1-8 0,-25 1 1,-16-5 0,-17 0-1</inkml:trace>
    </iact:actionData>
  </iact:action>
  <iact:action type="add" startTime="107680">
    <iact:property name="dataType"/>
    <iact:actionData xml:id="d16">
      <inkml:trace xmlns:inkml="http://www.w3.org/2003/InkML" xml:id="stk16" contextRef="#ctx0" brushRef="#br0">13358 13294 0,'0'0'6,"0"0"3,0 0 1,0 0-1,0 0 1,0 0-1,0 0 1,-25 79-1,29 8 1,0 33-1,0 12 1,0-12 0,-4-24 2,0-26-5,-4-12 2,4-17 2,0-12-2,0-4 0,0-12 1,-4-13-1,4 0 1</inkml:trace>
    </iact:actionData>
  </iact:action>
  <iact:action type="add" startTime="107936">
    <iact:property name="dataType"/>
    <iact:actionData xml:id="d17">
      <inkml:trace xmlns:inkml="http://www.w3.org/2003/InkML" xml:id="stk17" contextRef="#ctx0" brushRef="#br0">12820 13559 0,'0'0'7,"0"0"2,0 0 1,0 0 0,0 0 0,12 62-1,29 4 1,30 34-1,3 3 1,1-12 1,-17-20-3,-9-22 2,-7-11-1,-5-18 1,-4-20 0,8-29-1,42-70 1,45-112-1,30-108 1,20-70-1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01:22:17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755">
    <iact:property name="dataType"/>
    <iact:actionData xml:id="d0">
      <inkml:trace xmlns:inkml="http://www.w3.org/2003/InkML" xml:id="stk0" contextRef="#ctx0" brushRef="#br0">15290 12967 0,'0'0'5,"0"0"-5,0 0 7,0 0 3,0 0-1,41 0 1,-29 0-1,1 0 1,-1 0-1,1 0 1,-1 0-1,5 0 1,-1 0 0,1 0 2,3 0-5,-3 0 2,4 0 2,-1 0-3,1 0 2,4 4 0,0 0-1,4 0 1,8 5-1,8-1 1,13 4-1,9 1 3,3-1-3,0-4-1,-4-3 2,-4-5-1,1 0 2,-1 0-3,0 0 2,4 4-1,8 4 1,1 0-1,-9-4 1,0 1-1,0-5 1,1-5-1,3-3 2,-4 0-2,0 4 1,1 0-1,-1 4 1,4 0-1,0 0 1,1 0-1,7-5 0,5-3 1,4 4-1,4 0 1,0 4-1,12 4 1,1 0 0,8-8-1,3 0 0,5 0 1,5 0 0,-10 4-1,1 0 0,0-4 2,-4-5-2,-1 5 0,9-8 1,34-30 0,48-65-2</inkml:trace>
    </iact:actionData>
  </iact:action>
  <iact:action type="add" startTime="6701">
    <iact:property name="dataType"/>
    <iact:actionData xml:id="d1">
      <inkml:trace xmlns:inkml="http://www.w3.org/2003/InkML" xml:id="stk1" contextRef="#ctx0" brushRef="#br0">18314 11249 0,'0'0'6,"0"0"3,0 0 1,0 0-1,0 0 0,0 0 1,0 0 0,0 0-1,75 37 1,-9-20 0,37 3-1,42-3 1,45-5 0,46-3 0,29-9-2,20-9 2,13 5 1,-4-12-2,-25 3 0,0 1 1,-4-13-1,-21-4 1,-4-13 0,-13-11-1,-7-9 0</inkml:trace>
    </iact:actionData>
  </iact:action>
  <iact:action type="add" startTime="10814">
    <iact:property name="dataType"/>
    <iact:actionData xml:id="d2">
      <inkml:trace xmlns:inkml="http://www.w3.org/2003/InkML" xml:id="stk2" contextRef="#ctx0" brushRef="#br0">19808 13286 0,'0'0'3,"0"0"-3,0 0 10,0 0-2,49 4 2,34 8-1,70 5 1,58-1-1,25 5 1,20 0 0,-11-9-1,-34-3 1,-42-9 0,-36-5-1,-42 1 1,-29 0-1,-21 4 0,-12 0 2,-8 0-1,-5 0-2,-3 0 3,-5 0-2,0 0 1,-4-4-2,1 0 2,-1-4 0,0-9-1,-4-20 1,-8-46 0,-21-83-1,-13-90 1,-16-55-1,-12-8 1,16 50-1,9 79 1,20 66-1,0 45 1,4 25 0,1 17-1,-5 8 1,0 4-1,0 4 1,-8 5-1,4-1 1,-4 5-1,-8 3 1,-17 5 0,-17 4-1,-28 4 0,-25 5 1,-17 7 1,-13 5-3,1 8 2,12 4-1,30-4 1,40-4-1,17-9 1,21-3-1,8-1 1,8-3-1,9 3 1,4 17 0,-1 37-1,14 83 1,7 112-1,9 41 0,8 5 1,-9-59 0,5-57-1,8-34 1,25-25-1,58-7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01:22:17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5902">
    <iact:property name="dataType"/>
    <iact:actionData xml:id="d0">
      <inkml:trace xmlns:inkml="http://www.w3.org/2003/InkML" xml:id="stk0" contextRef="#ctx0" brushRef="#br0">17900 960 0,'0'0'2,"0"0"-2,0 0 10,0 0-1,0 0 1,0 0 0,46-50-1,-9 9 0,9 0 1,-5-9 0,-4 9 0,-4 7-1,-4 1 0,-4 0 0,4 8 2,-4-8-2,-4 8 1,-5 9-2,-3-1 3,-5 1-2,0 7 0,-4 9 1,-4 17 0,0-17-1,-16 132 1,-13 51 2,-4 40-4,-5 17 1,5-16 1,0-25-1,8-34 2,17-32-2,8-26 1,8-16-1,1-24 0,-5-18 1,-4-15-1,0-10 1,0-7-1,0 0 1,-4-9 0,-9-8-1</inkml:trace>
    </iact:actionData>
  </iact:action>
  <iact:action type="add" startTime="16402">
    <iact:property name="dataType"/>
    <iact:actionData xml:id="d1">
      <inkml:trace xmlns:inkml="http://www.w3.org/2003/InkML" xml:id="stk1" contextRef="#ctx0" brushRef="#br0">18438 612 0,'0'0'7,"0"0"3,0 0 0,0 0-1,0 0 1,58 33-1,8 9 1,17-1-1,0 1 1,-13-1-1,-20-8 3,-13-8-5,-12 8 3,-21 0 0,-25 17 0,-41 49-1,-62 50 1,-21-8 0,13-25-1,16-25 1,25-33-1,17-25 0,16-24 0</inkml:trace>
    </iact:actionData>
  </iact:action>
  <iact:action type="add" startTime="19289">
    <iact:property name="dataType"/>
    <iact:actionData xml:id="d2">
      <inkml:trace xmlns:inkml="http://www.w3.org/2003/InkML" xml:id="stk2" contextRef="#ctx0" brushRef="#br0">15563 803 0,'0'0'1,"0"0"1,0 0 8,0 0-2,0 0 2,0 0 0,0 0 0,0 0-1,0-42 0,0 9 2,-4-16-3,-5-18 2,-11 1 0,-13 0 0,-21 0-1,-21 8 1,-12 16-1,1 17 2,15 17-2,1 16 0,-9 26 1,-8 40 0,-4 25-1,17 9 1,28-17-1,38-16 1,12-26-1,13 1 1,12-17-1,4-8 1,8-17 0,13-16-1,33-25 1,37-42-1,13-16 1,-34-8-1,-33 33 1,-28 24-1,-13 17 1,-21 9-1,-4 24 1,-4 9-1,-12 49 1,-55 108 0,-40 66 0,-5 8-1,21-41 1,37-49-1,21-34 0,13-33 1,11-25 0,9-16 0,13-9-2,20-16 2,16-25 0,26-16-1,24-42 1,0-33-1,-16-9 1,-21 1-1,-20 8 1,-17 25-1,-13 8 1,-8 8-1,-8 17 1,-8 0-1,-5 0 0,0 16 2,5 0-1,0 1-1,3 8 0,5-1 1,0 9 0,4-8-2,8 8 2,17-8 0,45-1 0,55-15-1,40-10 1,-4-15-1</inkml:trace>
    </iact:actionData>
  </iact:action>
  <iact:action type="add" startTime="22492">
    <iact:property name="dataType"/>
    <iact:actionData xml:id="d3">
      <inkml:trace xmlns:inkml="http://www.w3.org/2003/InkML" xml:id="stk3" contextRef="#ctx0" brushRef="#br0">15008 2658 0,'0'0'3,"-33"58"-3,17 0 9,-1 16 0,5-8 1,-1-8-1</inkml:trace>
    </iact:actionData>
  </iact:action>
  <iact:action type="add" startTime="22637">
    <iact:property name="dataType"/>
    <iact:actionData xml:id="d4">
      <inkml:trace xmlns:inkml="http://www.w3.org/2003/InkML" xml:id="stk4" contextRef="#ctx0" brushRef="#br0">14835 3958 0,'0'0'7,"0"0"5,0 0-4,0 0 1</inkml:trace>
    </iact:actionData>
  </iact:action>
  <iact:action type="add" startTime="22789">
    <iact:property name="dataType"/>
    <iact:actionData xml:id="d5">
      <inkml:trace xmlns:inkml="http://www.w3.org/2003/InkML" xml:id="stk5" contextRef="#ctx0" brushRef="#br0">14801 4508 0,'0'0'7,"0"0"3,0 0-1,0 0 1</inkml:trace>
    </iact:actionData>
  </iact:action>
  <iact:action type="add" startTime="22922">
    <iact:property name="dataType"/>
    <iact:actionData xml:id="d6">
      <inkml:trace xmlns:inkml="http://www.w3.org/2003/InkML" xml:id="stk6" contextRef="#ctx0" brushRef="#br0">14859 4869 0,'0'0'7,"0"0"3,-4 58-1</inkml:trace>
    </iact:actionData>
  </iact:action>
  <iact:action type="add" startTime="24185">
    <iact:property name="dataType"/>
    <iact:actionData xml:id="d7">
      <inkml:trace xmlns:inkml="http://www.w3.org/2003/InkML" xml:id="stk7" contextRef="#ctx0" brushRef="#br0">15377 4720 0,'0'0'6,"41"-54"4,21-25-1,50-58 1,37-32 1,12-14-2,-16 18 0,-13 8 0,1-9 1,-1 17-1,5 8 1,-17 17 0,-25 25-1,-13 16 1,-3 16-1,12 1 1,-4 0-1,8 0 1,-12 8-1,-17 16 1,-16 1-1,-13 16 1,-8 9 0,-8 7-1</inkml:trace>
    </iact:actionData>
  </iact:action>
  <iact:action type="add" startTime="24574">
    <iact:property name="dataType"/>
    <iact:actionData xml:id="d8">
      <inkml:trace xmlns:inkml="http://www.w3.org/2003/InkML" xml:id="stk8" contextRef="#ctx0" brushRef="#br0">16816 2716 0,'0'0'6,"0"0"4,0 0-1,79-17 0,16-16 1,46-17-1,12-16 2,-25 0-2,-33 8 0,-29 16 1,-20 9 0,-17 17-1,-8-1 1,-9 9-1,-4 8 1,-4 0-1,1 0 0,-5 25 2,-17 41-2,-33 91 0,-49 75 1,-29 8 0,12-49-1,17-42 1</inkml:trace>
    </iact:actionData>
  </iact:action>
  <iact:action type="add" startTime="27183">
    <iact:property name="dataType"/>
    <iact:actionData xml:id="d9">
      <inkml:trace xmlns:inkml="http://www.w3.org/2003/InkML" xml:id="stk9" contextRef="#ctx0" brushRef="#br0">18558 2500 0,'0'0'6,"0"0"4,0 0-1,0 0 1,0 0-1,-16 108 1,-1 24-1,1 26 0,3-1 3,1-8-3,-1-33 0</inkml:trace>
    </iact:actionData>
  </iact:action>
  <iact:action type="add" startTime="27334">
    <iact:property name="dataType"/>
    <iact:actionData xml:id="d10">
      <inkml:trace xmlns:inkml="http://www.w3.org/2003/InkML" xml:id="stk10" contextRef="#ctx0" brushRef="#br0">18442 3800 0,'0'0'8,"0"0"2,0 0-1,-24 83 1,11-8 0,1 41-1,-1 16 1,5-24 0,0-17-1,4-37 1,-1-17-1,1-12 1,0-5-1,0-3 1,-8 0-1,3 7 0,-7 18 2,-9 32-2,-8 34 1,12 8-1,13-8 1,12-26-1,4-19 2,1-22-2,-1-12 0,-4-13 1,-8-7-1</inkml:trace>
    </iact:actionData>
  </iact:action>
  <iact:action type="add" startTime="28222">
    <iact:property name="dataType"/>
    <iact:actionData xml:id="d11">
      <inkml:trace xmlns:inkml="http://www.w3.org/2003/InkML" xml:id="stk11" contextRef="#ctx0" brushRef="#br0">18368 6421 0,'0'0'6,"0"0"7,0 0-8,0 0 5,0 0 0,0 0-2,0 0 2,-42 8 0,30-3-1,-9-1 1,-16 0 0,-21 0-1,-12 0 1,0 4 0,8 1-1,4-1 1,8 0 0,-8 1-1,-8-1 1,-13 0-1,-16-4 1,0-4-1,0-4 1,4-4-1,8-9 1,-4-3 0,-4-1-1,-12-4 0,-13 4 1,-4 1-1,8-5 1,9-8 0,-1-5 0,-7-7-1,-22-9 1,-12-8-1,0 4 1,13 0-1,12 8 1,17 1-1,3-1 2,9 4-3,13 5 2,12 8 0,12 4-1,8 0 1,9 4-1,4 0 1,4 5-1,4-1 0,4 4 1,5 5-1,3 4 1,1-1 0,4 5-1,4 4 1,0 4-1,-1 9 1,-3 16 0,-4 12 0,3 17-1,5 12 0,0 13 0,8 4 1,0-8 0,5-17-1,-5-16 1,0-18 0,0-11-1,-4-13 0,0-4 0</inkml:trace>
    </iact:actionData>
  </iact:action>
  <iact:action type="add" startTime="29003">
    <iact:property name="dataType"/>
    <iact:actionData xml:id="d12">
      <inkml:trace xmlns:inkml="http://www.w3.org/2003/InkML" xml:id="stk12" contextRef="#ctx0" brushRef="#br0">14992 5477 0,'0'0'7,"0"0"7,0 0-10,41 0 5,9-8 1,28-13 0,18-12-1,3 0 1,-8 0 1,-17 12-3,-16 17 1</inkml:trace>
    </iact:actionData>
  </iact:action>
  <iact:action type="add" startTime="30015">
    <iact:property name="dataType"/>
    <iact:actionData xml:id="d13">
      <inkml:trace xmlns:inkml="http://www.w3.org/2003/InkML" xml:id="stk13" contextRef="#ctx0" brushRef="#br0">15029 6078 0,'0'0'6,"0"0"2,-21 66 2,9-12-1</inkml:trace>
    </iact:actionData>
  </iact:action>
  <iact:action type="add" startTime="30174">
    <iact:property name="dataType"/>
    <iact:actionData xml:id="d14">
      <inkml:trace xmlns:inkml="http://www.w3.org/2003/InkML" xml:id="stk14" contextRef="#ctx0" brushRef="#br0">15062 6802 0,'0'0'7,"0"0"2,0 0 1</inkml:trace>
    </iact:actionData>
  </iact:action>
  <iact:action type="add" startTime="30328">
    <iact:property name="dataType"/>
    <iact:actionData xml:id="d15">
      <inkml:trace xmlns:inkml="http://www.w3.org/2003/InkML" xml:id="stk15" contextRef="#ctx0" brushRef="#br0">14984 7696 0,'0'0'4,"-21"42"5,13-1 1,-1 13-1,5 0 1,4-4 0,0-1-1</inkml:trace>
    </iact:actionData>
  </iact:action>
  <iact:action type="add" startTime="30526">
    <iact:property name="dataType"/>
    <iact:actionData xml:id="d16">
      <inkml:trace xmlns:inkml="http://www.w3.org/2003/InkML" xml:id="stk16" contextRef="#ctx0" brushRef="#br0">15497 9303 0,'0'0'4</inkml:trace>
    </iact:actionData>
  </iact:action>
  <iact:action type="add" startTime="45760">
    <iact:property name="dataType"/>
    <iact:actionData xml:id="d17">
      <inkml:trace xmlns:inkml="http://www.w3.org/2003/InkML" xml:id="stk17" contextRef="#ctx0" brushRef="#br0">19009 2351 0,'-45'25'2,"-17"0"-1,-29 16 8,-13 1 1,-3-1 0,-26 17 0,-24-8-1,0-9 1,8-24-1,37-17 1,13-9 0,-1-15-1,1-1 0,-4-17 1,12-7 0,20-18-1,18-32 2,40-25-2,42-75 0,46-58 0,16 1 2,-4 32-3,-13 50 2,-4 42 1,17 8-2,29-1 1,8 9-1,13 25 1,-5 17-1,5 24 1,7 9-1,10 16 1,7 8-1,13 26 1,24 32 0,-3 34 0,-17 32-2,-17 17 3,-24 1-2,-18-9 0,-61-1 1,-49-7-1,-59 41 1,-136 91 0,-112 25 0,-54-41-1,-4-50 0,54-58 1,67-58 0,57-25 0,41-17-1</inkml:trace>
    </iact:actionData>
  </iact:action>
  <iact:action type="add" startTime="50032">
    <iact:property name="dataType"/>
    <iact:actionData xml:id="d18">
      <inkml:trace xmlns:inkml="http://www.w3.org/2003/InkML" xml:id="stk18" contextRef="#ctx0" brushRef="#br0">12894 7965 0,'0'0'2,"0"0"0,0 0 7,0 0 0,0 0 1,66-16-1,-12-5 1,12-8 0,1-4-1,-5 4 0,0 8 1,8-3 1,17-5-2,20-9 0,5-3 1,0 0-1,-29 3 2,-5 1-2,-12 4 1,-8 4-1,0 4 0,4 0 1,13 0-1</inkml:trace>
    </iact:actionData>
  </iact:action>
  <iact:action type="add" startTime="53595">
    <iact:property name="dataType"/>
    <iact:actionData xml:id="d19">
      <inkml:trace xmlns:inkml="http://www.w3.org/2003/InkML" xml:id="stk19" contextRef="#ctx0" brushRef="#br0">15579 4570 0,'0'0'3,"0"0"-2,0 0 8,0 0 0,0 0 0,0 0 1,0 0 0,0 0-1,0 0 1,0 0-1,0 0 1,13-41 0,-9 29-1,4-5 1,5-4 0,7-12-1,13-8 1,25-25-1,13-17 1,3 0 1,-8 17-3,-8 8 1,-12 8 1,-5 0 0,-4 9-1,1-9 0,-1 9 1,4-17 0,17 0-1,21-25 1,16 0-1,0 1 1,-12 7-1,-17 17 1,-12 8-1,-5 1 2,-3-1-2,-5 0 1,5 1-1,12-18 1,20-7-1,17-17 1,5 8-1,-13 0 1,-17 25-1,-16 9 1,-5-1-1,-7 17 1,-9 0-1,-4 8 1,-13 0-1,1 8 1,-1 1-1,-3-1 1,-1 1-1,1 7 1</inkml:trace>
    </iact:actionData>
  </iact:action>
  <iact:action type="add" startTime="54232">
    <iact:property name="dataType"/>
    <iact:actionData xml:id="d20">
      <inkml:trace xmlns:inkml="http://www.w3.org/2003/InkML" xml:id="stk20" contextRef="#ctx0" brushRef="#br0">16953 2500 0,'0'0'4,"0"0"9,0 0-7,0 0 4,0 0-1,0 0 1,0 0-1,0 0 1,107-66 0,42-17-1,46-33 2,8-8-2,-34 16 0,-28 26 1,-25 24-1,-29 8 1,-29 25-1,-17 0 0,-16 17 1,-9 0-1,-3-1 1,-5 9-1,-4-8 1,0 8 0,0 0-2,-4 8 3,0-8-3,-37 75 2,-46 49 1,-49 75-2,4 0 1,16-1-1,17 1 0,8-17 0,-4-16 2,8-25-2,9-25 0,8-34 1,20-24 0,9-16-1</inkml:trace>
    </iact:actionData>
  </iact:action>
  <iact:action type="add" startTime="57716">
    <iact:property name="dataType"/>
    <iact:actionData xml:id="d21">
      <inkml:trace xmlns:inkml="http://www.w3.org/2003/InkML" xml:id="stk21" contextRef="#ctx0" brushRef="#br0">18637 2492 0,'0'0'2,"0"0"-1,-37 75 9,8 32-1,-5 42-1,6 58 4,7 33-1,4 67-3,5 24 0,4-74 2</inkml:trace>
    </iact:actionData>
  </iact:action>
  <iact:action type="add" startTime="58079">
    <iact:property name="dataType"/>
    <iact:actionData xml:id="d22">
      <inkml:trace xmlns:inkml="http://www.w3.org/2003/InkML" xml:id="stk22" contextRef="#ctx0" brushRef="#br0">17847 6827 0,'0'0'14,"0"0"-11,0 0 6,0 0 0,0 0 2,0 0-2,-46-25 1,38 21-1,-5 0 0,-3 0 1,-9 0 0,-12-1 0,-21-7-1,-37-5 1,-5-7-1,1-5 1,12-5 0,13-3-1,3 0 1,-15-4 0,-22-9-1,-20-8 1,-5-13-1,-3 1 1,12 0-1,0-1 0,-21-3 1,0-5 0,8-4-1,22 1 1,11 3 0,-3 8 0,-9 9-1,-8 4 0,4 5 2,20 7-2,18 5 1,11 12-1,22 8 1,11 9-1,9 3 1,9 5-1,3 0 1,5 0-1,3 0 0,1 4 1,4 0 0,4 0-1,0 4 0,0-4 1,12 62-1,9 25 1,4 37 0,4 13-1,-4-5 1,-5-20-1,-3-21 2,-9-21-2,0-20 0,1-17 1,3-16-1</inkml:trace>
    </iact:actionData>
  </iact:action>
  <iact:action type="add" startTime="58786">
    <iact:property name="dataType"/>
    <iact:actionData xml:id="d23">
      <inkml:trace xmlns:inkml="http://www.w3.org/2003/InkML" xml:id="stk23" contextRef="#ctx0" brushRef="#br0">15124 5320 0,'0'0'6,"0"0"7,0 0-7,0 0 3,0 0 1,54-13-1,25-7 1,41-13-1,49-17 1,17-12 0,-4-13-1</inkml:trace>
    </iact:actionData>
  </iact:action>
  <iact:action type="add" startTime="59527">
    <iact:property name="dataType"/>
    <iact:actionData xml:id="d24">
      <inkml:trace xmlns:inkml="http://www.w3.org/2003/InkML" xml:id="stk24" contextRef="#ctx0" brushRef="#br0">13432 4819 0,'0'0'6,"0"0"2,0 0 2,0 0 0,0 0-1,0 0 0,0 0 1,0 0 0,0 0-1,0 0 0,99 41 0,13-45 1,33-8 0,12-5 0,4-8 0,-12-12-1,-12 0 1,-25 0-1,-30 3 0,-20 5 2,-16 9-2</inkml:trace>
    </iact:actionData>
  </iact:action>
  <iact:action type="add" startTime="59839">
    <iact:property name="dataType"/>
    <iact:actionData xml:id="d25">
      <inkml:trace xmlns:inkml="http://www.w3.org/2003/InkML" xml:id="stk25" contextRef="#ctx0" brushRef="#br0">13957 4525 0,'0'0'8,"0"0"-1,0 0 3,0 0 0,0 0-1,0 0 1,0 0-1,42 8 1,36 5 0,30 3-1,12 1 1,-4 3 0,-21-3-1,-21 0 1,-20-1 0,-17 1-2,-16 3 3,-21 9-2,-33 33 0,-58 54 0,-41 29 1,32-37 0</inkml:trace>
    </iact:actionData>
  </iact:action>
  <iact:action type="add" startTime="64366">
    <iact:property name="dataType"/>
    <iact:actionData xml:id="d26">
      <inkml:trace xmlns:inkml="http://www.w3.org/2003/InkML" xml:id="stk26" contextRef="#ctx0" brushRef="#br0">16196 8003 0,'0'0'2,"0"0"0,0 0 7,0 0 2,0 0-2,0 0 1,0 0-1,0 0 0,0 0 1,0 0 0,0 0-1,0 0 1,0 0-1,0 0 1,0 0-1,0 0 1,0 0-1,0 0 1,0 0 0,0 0-1,0 0 1,0 0-1,37-42 1,-33 38-1,0 0 0,5 0 1,3 0 0,5-4-1,-1-1 1,9 1-1,8 0 1,8-1-1,1 1 0,3 0 1,1 0-1,-5-1 1,0 5 0,-3 0 1,-5 0-3,0 0 2,0 0 0,-4-1-1,0 1 1,0 0 0,-4 0-1,4 4 0,0 0 1,0 0-1,0-4 1,4 0 0,8 0-1,0-1 1,9-3-1,4 0 1,4 0-1,0-1 1,0 5-1,-5 0 1,-3 4-1,-4 0 0,-1 0 2,1 0-2,3 0 1,9-4 0,4 0-1,0-5 1,0 1-1,-4 0 0,-12 4 0,-1 0 1,-3 4 0,-1 0-1,0 0 1,1 0-1,3 0 1,5-5-1,4-3 1,8-8-2</inkml:trace>
    </iact:actionData>
  </iact:action>
  <iact:action type="add" startTime="66968">
    <iact:property name="dataType"/>
    <iact:actionData xml:id="d27">
      <inkml:trace xmlns:inkml="http://www.w3.org/2003/InkML" xml:id="stk27" contextRef="#ctx0" brushRef="#br0">21438 2384 0,'0'0'5,"0"0"5,0 0-1,0 0 1,0 0 0,0 0-1,29 91 1,-13 108-1,-20 157 2,-17 133-2,-20 74 1,12-37-1,0-42 0,8-45 1,1-33-1,-5 0 1,0-1-1,-4 34 1,4 54-1,1 20 2,7 21-3,5-8 2,-5-91 0,-4-91-1,-8-75 1,-4-83 0,8-45 0,13-38-1,4-37 0,4-20 1,-1-13-1,5-12 1,0-5 0,0-7-1,0-1 1,0-4-1,0 0 0,0 0 1,0 1-1,5-1 0,-1-4 1,8 0 0,-12 0-1,95-13 1,21 1 0,37-1-1,25 1 1,-4 0 0,0-5-1,-13 0 1,0 1-1,-7 3 1,3 1-1,4 4 1,5 4 0,-9-1 0,-29-3 0,-33 0-3,-24 0 3,-22 3 0,-12 1 0,-12 0-1,0-8 0,0-21 1</inkml:trace>
    </iact:actionData>
  </iact:action>
  <iact:action type="add" startTime="67824">
    <iact:property name="dataType"/>
    <iact:actionData xml:id="d28">
      <inkml:trace xmlns:inkml="http://www.w3.org/2003/InkML" xml:id="stk28" contextRef="#ctx0" brushRef="#br0">24173 2326 0,'0'0'14,"0"0"-11,0 0 4,0 0 2,0 0 1,-5 92-1,1 57 1,-4 107 0,4 59-1,4 24 1,0-16 0,4-16-1,-4-9 1,4-12-1,0 24 0,-4 17 1,0 37 0,-4 17-1,-8 17 1,-17-9-1,-4-20 1,-21-1-1,4 0 1,-8 9 0,13-4-1,41 16 0,0-29 1,12-41 0,-4-70-1</inkml:trace>
    </iact:actionData>
  </iact:action>
  <iact:action type="add" startTime="69314">
    <iact:property name="dataType"/>
    <iact:actionData xml:id="d29">
      <inkml:trace xmlns:inkml="http://www.w3.org/2003/InkML" xml:id="stk29" contextRef="#ctx0" brushRef="#br0">21516 5829 0,'0'0'6,"0"0"3,0 0 2,0 0-2,0 0 0,0 0 1,0 0-1,0 0 1,58-21-1,-16 13 0,7-4 1,13-1 0,13 1 0,20-1-1,21 5 1,29 4-1,4 0 1,-13 0 0,-3 0-1,-1-1 1,4 1-1,1 0 1,-17 0-1,-21 0 1,-8-4-1</inkml:trace>
    </iact:actionData>
  </iact:action>
  <iact:action type="add" startTime="70178">
    <iact:property name="dataType"/>
    <iact:actionData xml:id="d30">
      <inkml:trace xmlns:inkml="http://www.w3.org/2003/InkML" xml:id="stk30" contextRef="#ctx0" brushRef="#br0">21367 7821 0,'0'0'6,"0"0"4,0 0 0,0 0 0,0 0-1,0 0 1,0 0-1,0 0 0,63-5 1,-6 1-1,18 0 1,20 0-1,21 0 1,25 0 0,16 0-1,17-1 1,8 1 0,8-4-1,0-4 1,9-9-2,4-4 3,-17 0-2,-21 0 1,-20 13-1,-29 8 1,-21 8-1,-12-4 1</inkml:trace>
    </iact:actionData>
  </iact:action>
  <iact:action type="add" startTime="71129">
    <iact:property name="dataType"/>
    <iact:actionData xml:id="d31">
      <inkml:trace xmlns:inkml="http://www.w3.org/2003/InkML" xml:id="stk31" contextRef="#ctx0" brushRef="#br0">22220 6330 0,'0'0'5,"0"0"4,0 0 1,0 0-1,49-45 1,1 3-1,4-8 1,-5 1-1,-7-5 1,3-4 0,1-4 1,-5-9-2,1 9 0,-9 9 0,-8 11 1,-9 13 0,-4 8-1,-3 5 1,-5 3-1,-4 9 1,0 8-1,0 9 0,-8 41 1,-13 78 0,-4 71 0,-20 33-1,-9 21 1,4-29 1,9-42-3,20-45 2,13-50-1,8-29 1,4-17-1,0-16 1,4-12-2</inkml:trace>
    </iact:actionData>
  </iact:action>
  <iact:action type="add" startTime="71575">
    <iact:property name="dataType"/>
    <iact:actionData xml:id="d32">
      <inkml:trace xmlns:inkml="http://www.w3.org/2003/InkML" xml:id="stk32" contextRef="#ctx0" brushRef="#br0">22724 5883 0,'0'0'7,"0"0"2,0 0 0,0 0 1,58 21 0,4 8-1,21 12 1,-4 0-1,-17-3 2,-25-5-3,-29 4 4,-24 13-4,-34 28 2,-45 34 0,-25 4-1,-4-21 1,-8-20-1,7-30 0,10-16 1</inkml:trace>
    </iact:actionData>
  </iact:action>
  <iact:action type="add" startTime="80152">
    <iact:property name="dataType"/>
    <iact:actionData xml:id="d33">
      <inkml:trace xmlns:inkml="http://www.w3.org/2003/InkML" xml:id="stk33" contextRef="#ctx0" brushRef="#br0">23378 6206 0,'0'0'1,"0"0"3,0 0 4,0 0 1,0 0 1,0 0-1,0 0 1,0 0 0,0 0-1,0 0 1,0 0-1,0 0 0,0 0 1,50 33 0,-21-29-1,12-4 0,9 0 1,12 0-1,4 0 1,0 4-1,-8 0 1,-8 1 0,-9-1 1,-8 0-3,0-4 2,-4-4-1,4-5 0</inkml:trace>
    </iact:actionData>
  </iact:action>
  <iact:action type="add" startTime="80715">
    <iact:property name="dataType"/>
    <iact:actionData xml:id="d34">
      <inkml:trace xmlns:inkml="http://www.w3.org/2003/InkML" xml:id="stk34" contextRef="#ctx0" brushRef="#br0">23453 6475 0,'0'0'6,"0"0"4,0 0-1,0 0 0,0 0 1,0 0-1,0 0 1,0 0-1,0 0 1,0 0 0,58 0-1,-17 4 1,17 0-1,16 0 1,9 1-1,-4-5 1,-5-5 0,-8-3 0,-4 0-1</inkml:trace>
    </iact:actionData>
  </iact:action>
  <iact:action type="add" startTime="81775">
    <iact:property name="dataType"/>
    <iact:actionData xml:id="d35">
      <inkml:trace xmlns:inkml="http://www.w3.org/2003/InkML" xml:id="stk35" contextRef="#ctx0" brushRef="#br0">23407 6910 0,'0'0'7,"0"0"3,0 0-2,0 0 2,0 0 0,0 0-1,0 0 1,54-17-1,8 1 1,0-1 0,4 5-1,-4 3 0,0 1 1,0 0-1,9-1 2,3 1-1,9 0-2</inkml:trace>
    </iact:actionData>
  </iact:action>
  <iact:action type="add" startTime="82203">
    <iact:property name="dataType"/>
    <iact:actionData xml:id="d36">
      <inkml:trace xmlns:inkml="http://www.w3.org/2003/InkML" xml:id="stk36" contextRef="#ctx0" brushRef="#br0">23345 7378 0,'0'0'4,"0"0"6,0 0-1,0 0 1,0 0 0,70-38-1,-16 26 0,21-1 1,16 1 0,8-5-1,-4-3 1,-8-5 0</inkml:trace>
    </iact:actionData>
  </iact:action>
  <iact:action type="add" startTime="83803">
    <iact:property name="dataType"/>
    <iact:actionData xml:id="d37">
      <inkml:trace xmlns:inkml="http://www.w3.org/2003/InkML" xml:id="stk37" contextRef="#ctx0" brushRef="#br0">24102 6028 0,'0'0'5,"0"0"5,0 0 0,0 0-1,0 0 1,0 0-1,0 0 1,0 0 0,0 0-1,0 0 1,-41-17-1,12 9 1,-25-4-1,-16-9 1,-13-4-1,13 4 1,16 5-1,17 3 2,8 1-2,8 4 0,4 4 1,5-1 0,4 1-1,0 0 0,-1 0 1,1 0-1,4 4 0,0 0 1,0 0-1,-1 0 1,1 0-1,0 4 1,-8 4 0,-5 9 0,-4 16-1,-3 12 1,-5 22-1,-9 11 1,1 22 0,0 3-1,12-8 1,9-12-1,7-12 0,9-9 1,0 8-1,4 30 2,1 36-2,3 13 0,4-16 1,-3-38 0,-5-33-2,0-21 1,-4-12 1,0-8 0,0-8-1,0-1 1,0-4 0,0 1-1,0-1 0,0 0 2,4 0-1,0 1-2,4 3 2,9 5 0,12-1-1,16-3 1,17-9-1,17-4 1,16-4-1,-8-5 1,-8-3 0,-17-5-1,-8 1 1,-9-1-1,-4 1 1,-3-5-1,-5 4 1,-4 1-1,-17 3 1,1 5-2,-1 0 3,-4 0-1,-4-5-1,1-12 1,-1-33-1,0-62 1,0-74-1,0-59 1,-4 9 0,0 37-1,-4 37 1,-4 38-1,4 28 1,-1 13-1,1 12 0</inkml:trace>
    </iact:actionData>
  </iact:action>
  <iact:action type="add" startTime="95566">
    <iact:property name="dataType"/>
    <iact:actionData xml:id="d38">
      <inkml:trace xmlns:inkml="http://www.w3.org/2003/InkML" xml:id="stk38" contextRef="#ctx0" brushRef="#br0">9948 7320 0,'0'0'3,"0"0"-3,0 0 8,0 0 2,0 0 0,0 0-1,96-13 0,-10-8 1,14-7 0,-1-1-1,-4 8 2,9 4-2,16-3 1,4-1-1,0 0 1,-17 9 0,-7 8-1,-1-1 1,9-3-1,3-4 1,1-5-1,-13 1 1,-16 3-1,-17 1 1,-4-1-1,0-7 1,13-5 0,24-12-2</inkml:trace>
    </iact:actionData>
  </iact:action>
  <iact:action type="add" startTime="96372">
    <iact:property name="dataType"/>
    <iact:actionData xml:id="d39">
      <inkml:trace xmlns:inkml="http://www.w3.org/2003/InkML" xml:id="stk39" contextRef="#ctx0" brushRef="#br0">12824 7402 0,'0'0'7,"0"0"2,0 0 1,0 0-1,0 0 0,0 0 1,0 0-1,0 0 1,0 0 0,0 0-1,0 0 1,0 0 0,0 0-1,49-16 1,-15 16-1,11 0 1,17-4-1,17-5 1,3 1-1,5 4 1,0 0 0,0 4-1,4 4 1,0-4-1,4-4 1,-4-4-1,-8-1 1,-8 1-1,-9 4 1,0 4 0,0 4-1,9 0 1,-1 0-1,-4-4 1,1-4-1,-5 0 1,0 4 0,-4 4-1</inkml:trace>
    </iact:actionData>
  </iact:action>
  <iact:action type="add" startTime="102167">
    <iact:property name="dataType"/>
    <iact:actionData xml:id="d40">
      <inkml:trace xmlns:inkml="http://www.w3.org/2003/InkML" xml:id="stk40" contextRef="#ctx0" brushRef="#br0">18446 2567 0,'0'0'4,"-62"0"0,-20-9 6,-38 1 0,-4 0 0,12-9 1,8 1 0,1-1 0,8-8 0,0-8-5</inkml:trace>
    </iact:actionData>
  </iact:action>
  <iact:action type="add" startTime="102307">
    <iact:property name="dataType"/>
    <iact:actionData xml:id="d41">
      <inkml:trace xmlns:inkml="http://www.w3.org/2003/InkML" xml:id="stk41" contextRef="#ctx0" brushRef="#br0">17329 1763 0,'0'0'9,"50"-116"0,8-24 2,12-43 0,-12 26-2,-12 33 1,-5 16 0,5 9 0,12 8 0,16 0-1,17 16 1,4 17 1,0 25-2,5 8 1,15 9-1,26-1 2,16 9-3,-8 8 2,4 0-1,0 0 2,-4 8-3,-4 0 1,-17 17 1,-24 17-1,-21 7 2,-13 26-1,-8-1 0,-4 9 0,-4 0 0,-13 33 0,-20 8-1,-29 34 1,-34 57 1,-53 50-2,-58 33 1,-25-33 0,-4-50 0,12-49-1,13-50 1,-8-25 0</inkml:trace>
    </iact:actionData>
  </iact:action>
  <iact:action type="add" startTime="106167">
    <iact:property name="dataType"/>
    <iact:actionData xml:id="d42">
      <inkml:trace xmlns:inkml="http://www.w3.org/2003/InkML" xml:id="stk42" contextRef="#ctx0" brushRef="#br0">14413 5452 0,'0'0'0,"0"0"8,0 0 1,0 0 1,0 0 1,33 54-2,-13-8 2,1 12-2,0 12 3,4 17-4,4 12 4,-1 17-3,-7 9 4,-13 7-6,-3 0 4,-10-3-2,-3 3 1,-4 1 0,-13 3 0,0-15 0,4-30 0,9-29 0,4-25 0,4-12 0,-1-9 0,1-7 2,-4-9-5,8 0 5,-54-62-3,-4-42 1,0-49 0,0-4 0,13 16 0,4 29 0,12 33 0,-4 25 0,12 21 0,8 13 0,9 7 1,-4 9-2,8 4 1,0 0-1,0 0 1,37 91 1,9 9-1,20 40-1,4 30 2,5-4-1,-1-21 0,-3-25 1,-13-29-2,-17-25 0,-16-20 2,-9-17-1,-7-9 0,-5-12 3,0-8-7,4-12 5,9-50-2,36-116 1,55-145 0,66-112 0,57-12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01:22:17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6940">
    <iact:property name="dataType"/>
    <iact:actionData xml:id="d0">
      <inkml:trace xmlns:inkml="http://www.w3.org/2003/InkML" xml:id="stk0" contextRef="#ctx0" brushRef="#br0">13324 3370 0,'0'0'7,"0"0"-7,0 0 5,0 0 4,0 0 1,0 0 0,0 0-1,0 0 0,0 0 1,62 16-1,-16-7 1,37-9 0,33-9 1,28 9-1,22-16-1,8 7 0,-1 1 2,-7 8-2,-21 0 1,-13-8-1,5 8 0,3-8 1,-7-1-1,-9 9 1,0-8 0,13-8-1,7-1 1,9 0 0,5-7-1,-1-1 0,0 0 2,-8 8-2,-21 1 1,-20-1-1,-17-8 0,-4 9 0,0 8 1,-5-1-1,9 9 1,0 0 0,-4 0 0,0 0 0,8-8-1,13 0 0,8-1 1,8 1 0,0 8-1,-12-8 1,-17 0-1,-4-1 1,-8 1-1,-1 0 1,-7 8 0,3 0-1,5 0 0,-4 0 1,-9 0-1,0 0 1,-12-9-1,-4 1 1,-4 8-1,-1 0 1,5 0 0,4 8-1,8 1 1,1-1 0,3 9-1,-12-9 1,-4 8-1,-5-7 1,-3-9 0,3 0-1,9 8 1,13-8-1,7 8 1,5 9 0,0-9-1,-13 9 0,0-1 1,1-8-1,7 9 1,26-9-1,12 1 1,0-1-1,-9 0 1,1 0-1,8-8 1,8 9-1,0-9 1,-4 8-1,-9-8 1,-15 0-1,7 0 1,13-8 0,-4-1-1,-1 9 1,-11-8-1,-18 8 0,-7 0 1,-5 0-1,5-8 1,7 8-1</inkml:trace>
    </iact:actionData>
  </iact:action>
  <iact:action type="add" startTime="28920">
    <iact:property name="dataType"/>
    <iact:actionData xml:id="d1">
      <inkml:trace xmlns:inkml="http://www.w3.org/2003/InkML" xml:id="stk1" contextRef="#ctx0" brushRef="#br0">18682 3179 0,'0'0'5,"0"0"6,0 0-2,0 0 1,0 0 0,0 0 0,0 0-1,0 0 0,0 0 1,-25-74 0,17 8-1,4-9 1,8-8-1,4-8 1,5-17 1,-5-7-2,-12-10 0,-8-15 0,-9-1 1,-4 8 0,-4 17-1,0 17 1,0 24-1,9 18 1,3 15-1,9 17 1,-1 9-1,1-1 0,4 1 1,0 7-1,0 1 2,0 8-3,-1-8 2,1-1 0,0 1-1,0 0 1,-4 0-1,0-1 1,-5 1-1,-3-8 1,-22-1 0,-28-8-1,-33-16 0,-29-1 1,-21-7 0,-13 7-2,-7 9 3,-9 0-2,8 16 1,17 1-2,12 8 3,1 8-2,7 0 0,-12 0 1,-12 0 0,-12 0-1,-18 0 1,-28 0-1,4 0 0,0 0 1,0 0 0,17 0-1,16 8 1,12-8-1,30 8 0,28-8 1,17 0 0,4 0 0,-16 0-1,-13 8 1,0 1-1,17-1 1,25-8-1,11 8 1,18-8-1,12 0 0,4 0 2,4 0-2,4 0 1,5 9-2,3-9 2,1 8 0,0-8 0,3 8-1,1-8 0,0 8 1,-1-8-1,1 9 0,4-9 1,-8 8-1,-1 0 2,1 1-3,-5 15 2,1 26 0,-13 16-1,-4 25 1,-9 9-1,-7 7 1,-1 1 0,13-9-1,12-24 1,13-1-1,7-16 0,1-8 1,4 0 0,0-1-1,-4 1 0,-4 8 0,-5 0 1,1 17 0,4-1 0,8 1-2,16 16 3,1 8-1,4 0-1,-5-7 1,1-18-1,-9-16 1,4-8 0,1-9-1,-1 1 1,5-9-1,-1-9 1,1 10-1,3-10 1,1-7-1,0 0 0,0-1 1,-1 1-1,5-1 1,4-7 0,8-1 0,13 0-2,20 0 2,25-8 0,30 0-1,32-16 1,54-26 0,54-16-1</inkml:trace>
    </iact:actionData>
  </iact:action>
  <iact:action type="add" startTime="31245">
    <iact:property name="dataType"/>
    <iact:actionData xml:id="d2">
      <inkml:trace xmlns:inkml="http://www.w3.org/2003/InkML" xml:id="stk2" contextRef="#ctx0" brushRef="#br0">19299 2790 0,'0'0'6,"-62"-74"5,12 7-3,-16-24 2,-17-25-1,-4-8 2,4 0-2,30 16 0,24 34 1,16 8 0,9 16-1,4-8 1,4 0-2,0 0 3,5-8-2,3-1 1,5 9-2,-1 9 3,1 7-2,3 9 0,5 8 1,4 1 0,4 7-1,13-8 1,20 9-1,33-9 0,30 0 1,15 0 0,10 9 0,-1 7-2,4-7 2,-4 7 0,-8 1-1,-13 8 0,-8 0 1,-4 0 0,0 0-1,-8 0 1,0 8-1,-9 1 1,5-9-1,-1 0 0,5-9 1,-5 9 0,-3 9 0,-13-1 0,-12 0-1,-9 1 0,-4-9 1,0 8 0,5-8-1,3 8 1,5 9-1,-1-1 1,-12 1 0,-8-1-1,-12 1 0,-5-1 1,-8 9-1,-8-8 1,0 8 0,-4 0-1,-5-1 0,1 10 1,-5-1 0,-3 8-1,3 9 1,0 33-1,5 16 1,-1 25-1,-7 17 1,3 0 0,-12-1-1,0 1 1,0 0 0,0 0-2,-12-9 3,3-24-2,1-34 1,4-16-1,-4-8 1,4-17-2,-1-8 3,1 0-2,0-9 0,-4 1 1,4 0-1,-9-1 1,1-8 0,-9 9-1,-12-9 0,-29 9 1,-33-9 0,-37-8-1,-38-8 1,-12-1 0,8 1-1,25 0 0,17 0 1,12-1-1,-8 1 1,-5 8-1,-8 0 1,-16 0-1,-8 8 1,-9-8-1,-8 9 1,4-9-1,13 0 1,16 8-1,16-8 1,21 8-1,21 0 1,21-8-1,8-8 1,4 0 0,0-9-1,4-7 0,9 7 3,4-8-5,12 9 3,4-1-1,8 0 1,5 1-1,4 8 1,8-17 0,8-17-1,33-65 1,50-125-1,42-124 1</inkml:trace>
    </iact:actionData>
  </iact:action>
  <iact:action type="add" startTime="39156">
    <iact:property name="dataType"/>
    <iact:actionData xml:id="d3">
      <inkml:trace xmlns:inkml="http://www.w3.org/2003/InkML" xml:id="stk3" contextRef="#ctx0" brushRef="#br0">8053 7655 0,'0'0'3,"0"0"-3,0 0 10,0 0-2,0 0 2,0 0-1,0 0 1,-74 46-1,20-18 1,-12 10 0,-21 7-1,-20 1 1,-22-1 0,5-3 0,12-5 0,26-4-1,19-4 0,18-8 1,11-5 0,10 1-1,7-9 1,4 1-1,9-1 1,4-4-1,4-4 0,0-4 1</inkml:trace>
    </iact:actionData>
  </iact:action>
  <iact:action type="add" startTime="39607">
    <iact:property name="dataType"/>
    <iact:actionData xml:id="d4">
      <inkml:trace xmlns:inkml="http://www.w3.org/2003/InkML" xml:id="stk4" contextRef="#ctx0" brushRef="#br0">7193 7721 0,'0'0'6,"0"0"3,0 0 0,0 0 1,0 0 0,-41 37-1,32-28 1,-3 3-1,-5 1 1,1-1-1,3 5 1,1-1-1,-1 1 1,1 3-1,4-3 0,-5 0 1,5-1-1,0-3 1,4-5-1,0 0 1,-1-4 0,1 0-1,4 0 1,0 1-1,0-1 1,0 0-1,0-4 1,0 0-1,58 37 0,8 0 1,21 9-1,-4-5 1,-8-7 0,-13-6 0,-21-7-2,-8-8 2,-8-1 0,-9-8-1,1-8 1,0-8-1</inkml:trace>
    </iact:actionData>
  </iact:action>
  <iact:action type="add" startTime="43180">
    <iact:property name="dataType"/>
    <iact:actionData xml:id="d5">
      <inkml:trace xmlns:inkml="http://www.w3.org/2003/InkML" xml:id="stk5" contextRef="#ctx0" brushRef="#br0">664 6723 0,'0'0'4,"0"0"-1,0 0 6,0 0 1,66 5-1,-8-1 0,17-4 1,12 0 0,-9-9-1,13-3 2,9 0-2,7 3 0,17 1 1,-8 4 0,-25 0 0,-25 0-1,-16-1 1,-17 5-1,-8-4 1,-9 0-1</inkml:trace>
    </iact:actionData>
  </iact:action>
  <iact:action type="add" startTime="43503">
    <iact:property name="dataType"/>
    <iact:actionData xml:id="d6">
      <inkml:trace xmlns:inkml="http://www.w3.org/2003/InkML" xml:id="stk6" contextRef="#ctx0" brushRef="#br0">1409 6160 0,'0'0'6,"0"0"3,0 0 1,0 0 0,0 0-1,0 0 1,33 42-1,33-22 0,17 5 0,8 4 2,-17 0-2,-24 0 1,-9-4 0,-16-4 1,-8-1-2,-9 1 0,9-4 1,-9 3-2,0 18 2,0 16-1,-8 20 1,-24 38-1,-43 24 1,-32 9-1,-17-25 1</inkml:trace>
    </iact:actionData>
  </iact:action>
  <iact:action type="add" startTime="63817">
    <iact:property name="dataType"/>
    <iact:actionData xml:id="d7">
      <inkml:trace xmlns:inkml="http://www.w3.org/2003/InkML" xml:id="stk7" contextRef="#ctx0" brushRef="#br0">1061 12710 0,'0'0'2,"0"0"0,0 0 7,0 0 1,0 0 0,0 0-1,0 0 1,0 0-1,58 33 0,-25-24 1,0-1 0,13 0-1,-1 1 1,22-5-1,15 0 1,9-4 1,-8 0-2,-17 0 0,-8 0 1,-16 0-1,-9 0 1,-8 0 0,-9 0 0,5 0-1,-17 0 0,13-4 1,-9 0-1,0-1 1</inkml:trace>
    </iact:actionData>
  </iact:action>
  <iact:action type="add" startTime="64175">
    <iact:property name="dataType"/>
    <iact:actionData xml:id="d8">
      <inkml:trace xmlns:inkml="http://www.w3.org/2003/InkML" xml:id="stk8" contextRef="#ctx0" brushRef="#br0">3411 12710 0,'0'0'8,"0"0"2,0 0-1,0 0 1,0 0-1,0 0 1,0 0-1,0 0 1,0 0 0,0 0-1,0 0 0,67 29 1,-34-29-1,16 0 1,17 4 0,1 1-1,7-1 0,-8 4 1,-8 0 1,-8 1-3,-9-5 2,1 0-1,-1 0 2,9-4-3,8 0 2,8 0-1,17 0 1,-1 4-1,-7 0 1,-1 0-1,-12 0 1,-8 1 0,-4-5-1,-1-5 0,1 1 0,8 0 1,0 0 0,4 4 0,4 0-1,0 0 0,1 4 1,-5 0-1,-4 0 1,-1-4-1,1-4 4,13-4-6,11 0 2,14 0 0,7 3 1,0 5 0,-20 0-1,0 0 0,-4-4 1,3-4-1,9-4 1,5-1-1,-1 1 1,-4 8-1,-21 4 1,-8 0-1,-4 0 1,-4 0 0,4-5-1,0-3 1,4 0-1,0 0 1,0-1-1,-4 1 1,-9 0-1,-3 4 1,-9-1-1,5 1 0,3-8 1</inkml:trace>
    </iact:actionData>
  </iact:action>
  <iact:action type="add" startTime="73866">
    <iact:property name="dataType"/>
    <iact:actionData xml:id="d9">
      <inkml:trace xmlns:inkml="http://www.w3.org/2003/InkML" xml:id="stk9" contextRef="#ctx0" brushRef="#br0">8318 13737 0,'0'0'2,"0"0"1,0 0 5,0 0 2,0 0-1,0 0 1,0 0 0,0 0-1,0 0 1,0 0-1,0 0 1,-16 41-1,7-36 1,-11-1 0,-30 4-1,-33 4 1,-37 9-1,-20 4 2,-13-4 0,0-9-2,4 1-1,12-1 2,25 0-1,25 1 0,21-5 1,12-4 0,9 0 0,-1-4 0,1-4 0,-5 0 0,1 0 0,-1-4-1,0-5 1</inkml:trace>
    </iact:actionData>
  </iact:action>
  <iact:action type="add" startTime="74413">
    <iact:property name="dataType"/>
    <iact:actionData xml:id="d10">
      <inkml:trace xmlns:inkml="http://www.w3.org/2003/InkML" xml:id="stk10" contextRef="#ctx0" brushRef="#br0">6953 13340 0,'0'0'8,"0"0"3,-54 58-2,9-17 0,-9 9 1,-8 3 0,-4 1 0,-9 4 1,1 4-4,3 0 3,5-4 0,12-12-1,13-9 1,12-8 0,8-8-1,9-5 1,4-3-1,-1-1 0,9 1 2,4 3-1,9 9-2,16 12 3,33 13-2,33 12 1,21 0-1,8-8 1,-16-21-1</inkml:trace>
    </iact:actionData>
  </iact:action>
  <iact:action type="add" startTime="75802">
    <iact:property name="dataType"/>
    <iact:actionData xml:id="d11">
      <inkml:trace xmlns:inkml="http://www.w3.org/2003/InkML" xml:id="stk11" contextRef="#ctx0" brushRef="#br0">8744 15058 0,'0'0'6,"0"0"3,0 0 0,0 0 3,0 0-4,0 0 1,0 0 1,0 0-1,0 0 1,-37 41-1,0-28 1,-29 7 0,-54 13 0,-46 9 0,-28-5-1,3-8 1,22-8-1,16-13 0,20-12 1,9-4-1,29 4 1,25 4 0,20 0 1,21 4-4,4-4 2,13-4 1</inkml:trace>
    </iact:actionData>
  </iact:action>
  <iact:action type="add" startTime="76327">
    <iact:property name="dataType"/>
    <iact:actionData xml:id="d12">
      <inkml:trace xmlns:inkml="http://www.w3.org/2003/InkML" xml:id="stk12" contextRef="#ctx0" brushRef="#br0">7425 14760 0,'0'0'5,"0"0"4,-42 16 1,13-3-1,-4 3 1,-12 9-1,-9 12 0,-16 17 1,-13 21 0,-12 12 1,-9 8-2,1-12 0,12-13 1,12-12-1,21-17 1,17-16 0,16-8-1,8-5 1,5-3 0,12-1-1,-8-4 0,8 0 1,12 4 0,21 9-1,46 12 1,74 12-1,46 9 1,16-17-1,-4-25 1,-13-20-1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01:22:17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155">
    <iact:property name="dataType"/>
    <iact:actionData xml:id="d0">
      <inkml:trace xmlns:inkml="http://www.w3.org/2003/InkML" xml:id="stk0" contextRef="#ctx0" brushRef="#br0">6729 12503 0,'0'0'1,"0"0"1,0 0 7,0 0 1,0 0 0,0 0-1,25 50 1,8-33 0,9-5-1,12-4 1,20 0-1,21 5 1,17-1 0,8 5-1,-4-9 1,4-4-1,12-8 1,9 0-1,4 0 1,-1-4 0,-3-5-1,4 1 0,16-1 1</inkml:trace>
    </iact:actionData>
  </iact:action>
  <iact:action type="add" startTime="23486">
    <iact:property name="dataType"/>
    <iact:actionData xml:id="d1">
      <inkml:trace xmlns:inkml="http://www.w3.org/2003/InkML" xml:id="stk1" contextRef="#ctx0" brushRef="#br0">6481 13468 0,'0'0'7,"0"0"2,0 0 1,66 12-1,17 1 0,50 3 1,36 1 1,17-9-3,42 5 2,16-1 0,-8-20-1,33-1 1,0-15-1,-13-22 1,-12-12-1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01:22:17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065">
    <iact:property name="dataType"/>
    <iact:actionData xml:id="d0">
      <inkml:trace xmlns:inkml="http://www.w3.org/2003/InkML" xml:id="stk0" contextRef="#ctx0" brushRef="#br0">5571 4707 0,'0'0'2,"0"0"1,0 0 5,0 0 2,0 0 0,0 0-1,8 54 1,30-21-1,36 8 1,42 5-1,29 0 1,33 3 1,8 1-3,12-5 2,13-7 1,-8-13-4,0-13 4,12-4-1,8-8-1,-12-4 1,0-4 0,9 4-1,-9 0 0,-4-1 1,-5 5-1,1 5 1,-17-1 0,-12 4 0,-21-4-1,-8-12 0,12-5 1</inkml:trace>
    </iact:actionData>
  </iact:action>
  <iact:action type="add" startTime="7184">
    <iact:property name="dataType"/>
    <iact:actionData xml:id="d1">
      <inkml:trace xmlns:inkml="http://www.w3.org/2003/InkML" xml:id="stk1" contextRef="#ctx0" brushRef="#br0">5513 9576 0,'0'0'7,"0"0"2,0 0 1,0 0-1,0 0 1,91-12-1,0 8 0,29-5 1,17 1 0,12 0 0,8 4 0,8-1-1,17 5 1,5 5-1,7 3 1,0 0-1,13 5 0,-8-1 1,-17 0-1,-8-3 1,-21-5 0,-4-8 0,12-13-1,17-12 0</inkml:trace>
    </iact:actionData>
  </iact:action>
  <iact:action type="add" startTime="9749">
    <iact:property name="dataType"/>
    <iact:actionData xml:id="d2">
      <inkml:trace xmlns:inkml="http://www.w3.org/2003/InkML" xml:id="stk2" contextRef="#ctx0" brushRef="#br0">5637 12491 0,'0'0'9,"0"0"1,0 0 1,58 4-3,37 8 3,63 9-2,48 12 2,47 9-2,20-1 0,16 5 2,5-9-2,12-4 0,-20-12 1,-17-21-1,-21-9 1,-16-20-1,-25-16 2,-30-17-2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01:22:17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3948">
    <iact:property name="dataType"/>
    <iact:actionData xml:id="d0">
      <inkml:trace xmlns:inkml="http://www.w3.org/2003/InkML" xml:id="stk0" contextRef="#ctx0" brushRef="#br0">8413 8967 0,'0'0'1,"0"0"6,0 0 3,0 0 0,0 0 0,0 0 0,0 0-1,0 0 1,0 0 0,0 0 0,0 0 0,0 0 0,0 0 0,0 0 0,0 0-1,0 0 1,0 0 0,0 0 0,0 0 0,0 0 0,0 0 0,0 0 0,0 0-1,0 0 1,0 0 0,0 0 0,46-20 0,-34 24 0,9 0 0,0 0-1,-1-4 1,1 0 0,-4 0 0,-5 0 0</inkml:trace>
    </iact:actionData>
  </iact:action>
  <iact:action type="add" startTime="54509">
    <iact:property name="dataType"/>
    <iact:actionData xml:id="d1">
      <inkml:trace xmlns:inkml="http://www.w3.org/2003/InkML" xml:id="stk1" contextRef="#ctx0" brushRef="#br0">7636 9088 0,'0'0'9,"0"0"1,-62 16 0,41-8-1,4 1 1,9-5 0,4 0 0,4-4 0,0 0 0,0 0 0,0 0 1,0 0-2,0 0 0,120 0 1,-50-4 2,25 0-4,13-5 2,-5 1 0,-28 4 0,-17 4 0,-13 0 0,-8 4 0,1 0 0,-1 0 0,13 0 0,12 1 0,25-5 0,16-5-1,5-3 1,-13 0 0,-21 8 0,-12 0 1,-4 4-2,0 0 1,4 0 0,8-4 0,5 0-1,4 0 1,-1 0 0,-7-4 1,-9 4-2,-9 0 1,-3 0 0,-9 0 0,1 0 0,-1 4 0,5 0-1,3 1 1,1-5 3,4 0 4,0 0-14,-1 0 10,1 0-1,-4-5-10,-5 1 8,-3 4 8,-9 0-1,0 0-16,-4 0 7,0 0 1,0 4-2,0 1 7,4-1 0,8-4-4,13 0-4,12 0 3,13-4-1,-1-5 7,1 1-7,-9 0 3,-12 4 0,-8 0 0,0 4-7,-1-5 5,21-3 5,34-13-5,32-3 1</inkml:trace>
    </iact:actionData>
  </iact:action>
  <iact:action type="add" startTime="58834">
    <iact:property name="dataType"/>
    <iact:actionData xml:id="d2">
      <inkml:trace xmlns:inkml="http://www.w3.org/2003/InkML" xml:id="stk2" contextRef="#ctx0" brushRef="#br0">20590 1672 0,'0'0'1,"0"0"6,0 0 3,0 0 0,12-41 0,9-1 0,16-40 0,8-9-1,1-9 1,-17 26 1,-13 16 0,-11 8-3,-5 0 2,-9-8 0,-7-24 0,-9-18 0,-8 1 0,-8 16 0,-9 25-1,-25 50 2,-49 41-2,-45 58 2,-34 66-2,66-8 1,50-8 0,42-33 0,37-25 1,8-42-1,20-8 0,18-16 0,32-26-1,50-32 2,41-42-2,-20 0 1,-46 25 0,-33 17 0,-20 8 0,-13 16 0,-13 9 0,-8 8-1,-4 8 1,1 25 0,-10 50 0,-19 99 0,-22 75 0,-3 16 0,-1-41 0,13-50 0,20-49 0,9-34-1,8-24 1,16-17 0,5-17 0,4-24 0,4-9-1,12-25 1,21-24 1,9-17-2,-9-16 2,-17 7-2,-20 1 2,-21 16-2,-8-8 0,-17-8 2,-8-8-2,0 7 1,5 18 0,3 7 0,13 9 0,-5 17 0,9 7 0,8 9-1,13-8 1,28 8 0,42 0 0,33 0 0,17 0 0,-1 0 0</inkml:trace>
    </iact:actionData>
  </iact:action>
  <iact:action type="add" startTime="60213">
    <iact:property name="dataType"/>
    <iact:actionData xml:id="d3">
      <inkml:trace xmlns:inkml="http://www.w3.org/2003/InkML" xml:id="stk3" contextRef="#ctx0" brushRef="#br0">18819 3055 0,'0'0'8,"0"0"2,0 0 0,41 0 0,21 8-1,46 1 2,45-1-2,12-8 2,9 0 0,4-8-3,0-1 3,8 9-2,17 0 1,16 0 0,9 0 0,16 17 0,0 0 0,-29-9 0,-33-8-1</inkml:trace>
    </iact:actionData>
  </iact:action>
  <iact:action type="add" startTime="63046">
    <iact:property name="dataType"/>
    <iact:actionData xml:id="d4">
      <inkml:trace xmlns:inkml="http://www.w3.org/2003/InkML" xml:id="stk4" contextRef="#ctx0" brushRef="#br0">22108 1854 0,'0'0'6,"0"0"3,0 0 1,0 0-1,0 0 1,-41 9-1,32-9 1,1 8-1,4-8 1,0 8 0,4-8-1,0 9 1,0-9 0,0 0-1,145 33 2,-25-17-2,12 1 1,-4-1 0,-20 1-1,-17-17 1,-25 0-2</inkml:trace>
    </iact:actionData>
  </iact:action>
  <iact:action type="add" startTime="63302">
    <iact:property name="dataType"/>
    <iact:actionData xml:id="d5">
      <inkml:trace xmlns:inkml="http://www.w3.org/2003/InkML" xml:id="stk5" contextRef="#ctx0" brushRef="#br0">22799 1772 0,'0'0'7,"0"0"3,0 0 1,0 0-2,0 0 1,-41-34-1,36 26 1,-7 0-1,8 0 1,4 8 0,0 0 0,0 0-1,0 0 0,157 24 1,-62 1-1,-8-8 1,-25-9 0,-16 9-1,-13-9 0,-12 0 1,-13 9 0,-16 8-1,-38 41 1,-53 33 0,-50 26 0,8-26 1,9-33-4,3-16 2</inkml:trace>
    </iact:actionData>
  </iact:action>
  <iact:action type="add" startTime="63714">
    <iact:property name="dataType"/>
    <iact:actionData xml:id="d6">
      <inkml:trace xmlns:inkml="http://www.w3.org/2003/InkML" xml:id="stk6" contextRef="#ctx0" brushRef="#br0">22013 1358 0,'0'0'5,"-54"24"5,-16 10-1,-25-1 1,-5-8-1,18-9 1,19 1 1,22-9-2,12-8 0,8 8 1,9-8-1,4 8 1,12 17-1,21 25 1,49 41 0,50 42 0,63-9-1,24-25 0,8-41 1</inkml:trace>
    </iact:actionData>
  </iact:action>
  <iact:action type="add" startTime="64094">
    <iact:property name="dataType"/>
    <iact:actionData xml:id="d7">
      <inkml:trace xmlns:inkml="http://www.w3.org/2003/InkML" xml:id="stk7" contextRef="#ctx0" brushRef="#br0">23614 761 0,'0'0'12,"-21"83"-9,1 116 6,-5 165 0,4 34 2,9-59-2,12-115 1,-4-83-1,-1-59 1,5-32 0,0-33-1,0-9 0,0-8 1</inkml:trace>
    </iact:actionData>
  </iact:action>
  <iact:action type="add" startTime="64311">
    <iact:property name="dataType"/>
    <iact:actionData xml:id="d8">
      <inkml:trace xmlns:inkml="http://www.w3.org/2003/InkML" xml:id="stk8" contextRef="#ctx0" brushRef="#br0">23618 447 0,'0'0'7,"0"0"2,0 0 1,0 0-1,83 0 1,8 8-1,41 9 1,30-9 0,-9-8-1,-13 0 1,-28 8 0,-17 0-1,-4 1 1,-4-1 0,4 0-1,13-8 1,-9 0-2,-8 0 2,-17 9 0,-16-9-1,-17 8 1,-12 0 0,-4 0-1,-5 1 1,-3 15-1,-5 18 1,-8 32-1,-13 51 1,-16 57 0,-4 25-1,0 0 1,8-33-1,9-34 0,-5-15 1,9-26-1,-9-24 1,9-17 0</inkml:trace>
    </iact:actionData>
  </iact:action>
  <iact:action type="add" startTime="64797">
    <iact:property name="dataType"/>
    <iact:actionData xml:id="d9">
      <inkml:trace xmlns:inkml="http://www.w3.org/2003/InkML" xml:id="stk9" contextRef="#ctx0" brushRef="#br0">23606 2459 0,'0'0'7,"0"0"2,0 0-1,58 0 2,53 0-1,92-8 1,62-9 0,29 1 0,-13 7-1</inkml:trace>
    </iact:actionData>
  </iact:action>
  <iact:action type="add" startTime="66313">
    <iact:property name="dataType"/>
    <iact:actionData xml:id="d10">
      <inkml:trace xmlns:inkml="http://www.w3.org/2003/InkML" xml:id="stk10" contextRef="#ctx0" brushRef="#br0">20602 3949 0,'0'0'6,"0"0"3,0 0 1,0 0-1,-4 50 1,-4 25 0,-1 41 0,5 16-2</inkml:trace>
    </iact:actionData>
  </iact:action>
  <iact:action type="add" startTime="66690">
    <iact:property name="dataType"/>
    <iact:actionData xml:id="d11">
      <inkml:trace xmlns:inkml="http://www.w3.org/2003/InkML" xml:id="stk11" contextRef="#ctx0" brushRef="#br0">21330 4330 0,'0'0'6,"0"0"4,0 0 0,0 0-1,-45 75 1,-9-17 0,-25 8-1,-16-4 0,0-12 2</inkml:trace>
    </iact:actionData>
  </iact:action>
  <iact:action type="add" startTime="66927">
    <iact:property name="dataType"/>
    <iact:actionData xml:id="d12">
      <inkml:trace xmlns:inkml="http://www.w3.org/2003/InkML" xml:id="stk12" contextRef="#ctx0" brushRef="#br0">22369 3229 0,'0'0'6,"-46"-17"4,21 9-1,-12 16 1,-21 26-1,-29 57 0,-33 91 2,-12 41-2,33-32 1,28-59-1,38-49 1,33-58 0,13-25-2,-13 0 2,78-75 0,-3-32 0,-1-26-1,-8 17 0,-8 17 1,-12 41 0,-13 17 0,-12 24-1,-13 17 0,0 17 1,9 41-1,-13 82 1,0 101-1,-21 57 2,-3-54-2,-1-54 0,4-65 0</inkml:trace>
    </iact:actionData>
  </iact:action>
  <iact:action type="add" startTime="67505">
    <iact:property name="dataType"/>
    <iact:actionData xml:id="d13">
      <inkml:trace xmlns:inkml="http://www.w3.org/2003/InkML" xml:id="stk13" contextRef="#ctx0" brushRef="#br0">22683 4206 0,'0'0'9,"0"0"-4,0 0 5,70 8 0,34 1-1,57-9 0,21 8 2</inkml:trace>
    </iact:actionData>
  </iact:action>
  <iact:action type="add" startTime="67749">
    <iact:property name="dataType"/>
    <iact:actionData xml:id="d14">
      <inkml:trace xmlns:inkml="http://www.w3.org/2003/InkML" xml:id="stk14" contextRef="#ctx0" brushRef="#br0">23995 3353 0,'0'0'6,"-17"58"4,5 83 0,12 116 1,25 82-3,8-20 2,0-91-1,-8-83 1,-13-96 0,-4-45 0,-4-20-2</inkml:trace>
    </iact:actionData>
  </iact:action>
  <iact:action type="add" startTime="67929">
    <iact:property name="dataType"/>
    <iact:actionData xml:id="d15">
      <inkml:trace xmlns:inkml="http://www.w3.org/2003/InkML" xml:id="stk15" contextRef="#ctx0" brushRef="#br0">24160 3254 0,'0'0'8,"0"0"2,0 0 0,70 41-1,22 1 1,27-1 0,10 0-1,-13-7 2,-21-10-3,-17 1 2,-11-8 1,-14-1-3,-7 1 1,-1 16 1,1 8 0,-1 26-1,-12 24 1,-12 33-1,-17 25 1,-4 8 0</inkml:trace>
    </iact:actionData>
  </iact:action>
  <iact:action type="add" startTime="68245">
    <iact:property name="dataType"/>
    <iact:actionData xml:id="d16">
      <inkml:trace xmlns:inkml="http://www.w3.org/2003/InkML" xml:id="stk16" contextRef="#ctx0" brushRef="#br0">24259 4570 0,'0'0'6,"0"0"3,0 0 1,0 0 0,75 29-1,24 0 0,50 0 2,41-12-1,26-17-1</inkml:trace>
    </iact:actionData>
  </iact:action>
  <iact:action type="add" startTime="68623">
    <iact:property name="dataType"/>
    <iact:actionData xml:id="d17">
      <inkml:trace xmlns:inkml="http://www.w3.org/2003/InkML" xml:id="stk17" contextRef="#ctx0" brushRef="#br0">20428 5142 0,'0'0'6,"0"0"3,0 0 1,33 45-1,9 42 1,20 54-1,0 8 2,-8-25-2,-13-45 1,-8-33-1</inkml:trace>
    </iact:actionData>
  </iact:action>
  <iact:action type="add" startTime="68851">
    <iact:property name="dataType"/>
    <iact:actionData xml:id="d18">
      <inkml:trace xmlns:inkml="http://www.w3.org/2003/InkML" xml:id="stk18" contextRef="#ctx0" brushRef="#br0">21570 5498 0,'0'0'6,"0"0"3,-41 33 1,8-8-1,0 4 0</inkml:trace>
    </iact:actionData>
  </iact:action>
  <iact:action type="add" startTime="69013">
    <iact:property name="dataType"/>
    <iact:actionData xml:id="d19">
      <inkml:trace xmlns:inkml="http://www.w3.org/2003/InkML" xml:id="stk19" contextRef="#ctx0" brushRef="#br0">21918 4748 0,'0'0'7,"0"0"0,0 0 3,37 54-1,-4-16 2,0-1-2,-4-8 0,-8-4 1,-9-5-1,-8-3 1,-4-1-1,0 1 1,0 4-1,4 4 0,9 12 2,20 21-2,25 20 1,16 9-1,-3-4 0,-13-8 0,-17-17 2,-29-9-2,-16-7 1,-21 12-1,-28 8 1,-26-4-1</inkml:trace>
    </iact:actionData>
  </iact:action>
  <iact:action type="add" startTime="69411">
    <iact:property name="dataType"/>
    <iact:actionData xml:id="d20">
      <inkml:trace xmlns:inkml="http://www.w3.org/2003/InkML" xml:id="stk20" contextRef="#ctx0" brushRef="#br0">22650 5531 0,'0'0'5,"0"0"4,0 0 1,103 25-1,22-9 1,32 1-1,-17-5 2,-36-7-2,-46-14 1,-17-11-1,-20-9 0</inkml:trace>
    </iact:actionData>
  </iact:action>
  <iact:action type="add" startTime="69806">
    <iact:property name="dataType"/>
    <iact:actionData xml:id="d21">
      <inkml:trace xmlns:inkml="http://www.w3.org/2003/InkML" xml:id="stk21" contextRef="#ctx0" brushRef="#br0">23862 5212 0,'0'0'6,"4"54"3,9 74 1,16 121-1,8 70 2,9-54-2,-13-83 1,-9-83-1,-15-91 0,-1-57 1</inkml:trace>
    </iact:actionData>
  </iact:action>
  <iact:action type="add" startTime="69986">
    <iact:property name="dataType"/>
    <iact:actionData xml:id="d22">
      <inkml:trace xmlns:inkml="http://www.w3.org/2003/InkML" xml:id="stk22" contextRef="#ctx0" brushRef="#br0">24048 5295 0,'0'0'7,"0"0"3,50 21 0,37 8-1,54 8 0,24-4 5,-8-12-9,-16-9 5,-29-8 0,-25 0 0,-29 1-1,-17 3 1,-4 13 0,-4 24-1,4 38 1,5 37-1,-5 21 1,-20-9-1</inkml:trace>
    </iact:actionData>
  </iact:action>
  <iact:action type="add" startTime="70282">
    <iact:property name="dataType"/>
    <iact:actionData xml:id="d23">
      <inkml:trace xmlns:inkml="http://www.w3.org/2003/InkML" xml:id="stk23" contextRef="#ctx0" brushRef="#br0">23966 6330 0,'0'0'6,"0"0"4,0 0-1,99 29 1,62-8 0,96-25 0,86-46-1,-16-37 1</inkml:trace>
    </iact:actionData>
  </iact:action>
  <iact:action type="add" startTime="70687">
    <iact:property name="dataType"/>
    <iact:actionData xml:id="d24">
      <inkml:trace xmlns:inkml="http://www.w3.org/2003/InkML" xml:id="stk24" contextRef="#ctx0" brushRef="#br0">22770 3262 0,'0'0'6,"0"0"4,54 83 0,78 124-1,125 207 2,74 120-2,-13 21 0,-20-38 0,-74-136 2,-71-124-2,-62-104 0,-42-74 1,-24-38 0,-8-20 0</inkml:trace>
    </iact:actionData>
  </iact:action>
  <iact:action type="add" startTime="70972">
    <iact:property name="dataType"/>
    <iact:actionData xml:id="d25">
      <inkml:trace xmlns:inkml="http://www.w3.org/2003/InkML" xml:id="stk25" contextRef="#ctx0" brushRef="#br0">24888 3742 0,'0'0'7,"0"0"2,-37 58 0,-87 133 1,-170 235 0,-153 137-1,30-111 2,40-92-2,42-79 1,62-69-1,66-43 1,41-16-1</inkml:trace>
    </iact:actionData>
  </iact:action>
  <iact:action type="add" startTime="74167">
    <iact:property name="dataType"/>
    <iact:actionData xml:id="d26">
      <inkml:trace xmlns:inkml="http://www.w3.org/2003/InkML" xml:id="stk26" contextRef="#ctx0" brushRef="#br0">9092 11245 0,'0'0'3,"0"0"-3,0 0 10,0 0-2,132-9 3,100 5-2,178 4 1,152 13 0,88-1-1,16 0 1,-12-7 0,-17-10-1,-17 1 1,-11-4 0,-1 0-1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01:22:17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0677">
    <iact:property name="dataType"/>
    <iact:actionData xml:id="d0">
      <inkml:trace xmlns:inkml="http://www.w3.org/2003/InkML" xml:id="stk0" contextRef="#ctx0" brushRef="#br0">4988 5862 0,'0'0'1,"0"0"1,0 0 7,95-12 1,-8-1 1,16 1-2,5 4 0,20-5 2,21-3-2,0-5 0,-4 4 2,-21 9-2,0 8 0,17 4 1,-1 0 0,-3 1-1,-13 3 1,-4 4-1,8 1 1,5-9 0,-13-4-1,-9 4 0,-20 0 1,-4 4 0,17 9 0,20 0-1,16-1 1,-3-3-1,-1-5 0,13 4 1,9 1 0,20-1-1,24-4 1,5 1-1,17 7 1,36 9 0,-7-8-1,-13 3 1,-25-7-1</inkml:trace>
    </iact:actionData>
  </iact:action>
  <iact:action type="add" startTime="22452">
    <iact:property name="dataType"/>
    <iact:actionData xml:id="d1">
      <inkml:trace xmlns:inkml="http://www.w3.org/2003/InkML" xml:id="stk1" contextRef="#ctx0" brushRef="#br0">10768 5999 0,'0'0'6,"0"0"5,62 4-4,41 0 3,71-4-1,53-4 2,55-4-2,16-13 1,-34 4-1,-28 1 1</inkml:trace>
    </iact:actionData>
  </iact:action>
  <iact:action type="add" startTime="23587">
    <iact:property name="dataType"/>
    <iact:actionData xml:id="d2">
      <inkml:trace xmlns:inkml="http://www.w3.org/2003/InkML" xml:id="stk2" contextRef="#ctx0" brushRef="#br0">4624 6897 0,'0'0'6,"0"0"2,41 4 1,17-4 1,41 0 0,46-12-1,25-9 2,3 1-3,1-5 2,0 0-1,-4 0 2,-13 4-2,4 9 1,5 0 0,-13-1-2,-13 5 3,-16 0-2,-12 8 1,0 8-1,0 4 1,-1 1-1,1-1 1,4 5-1,12-1 1,13 5-1,-1-5 1,-3 1-1,4-5 1,3 1-1,10-1 1,-1-3-1,-4 3 1,-9 5 0,1-5 0,-5-4-1,-11-4 0,-22-4 1,-8-4 0,-16-4-1,-9-4 1,-4-5-1</inkml:trace>
    </iact:actionData>
  </iact:action>
  <iact:action type="add" startTime="24849">
    <iact:property name="dataType"/>
    <iact:actionData xml:id="d3">
      <inkml:trace xmlns:inkml="http://www.w3.org/2003/InkML" xml:id="stk3" contextRef="#ctx0" brushRef="#br0">4851 8106 0,'0'0'6,"0"0"6,0 0-7,0 0 5,42 13 0,20 3-1,41 9 1,9-4-1,-1-9 1,5-4 1,8 5-2,9-5 0,3-4 1,9 0-1,12 1 3,5-1-5,-5 0 3,-12 0 0,-13 0-1,-8 0 1,5 0-1,-10-4 1,-11-4-1,-9-4 1,1-4 0,-1-1-1,9 5 0,-1 0 1,-8 3-1,-8 1 1,-8 0 0,-4-4-1,-1-4 0,5-5 1,0 5 0,-5 3-1,-3 5 1,-5 4-1,-4 0 1,17-4 0,-4-4-1,16-1 0,13 1 1,-1 4 0,1 4 0,-9 0-1,-8-4 0,0-4 1,-4-5-1,0 1 1,12 3 0,9 1 0</inkml:trace>
    </iact:actionData>
  </iact:action>
  <iact:action type="add" startTime="35497">
    <iact:property name="dataType"/>
    <iact:actionData xml:id="d4">
      <inkml:trace xmlns:inkml="http://www.w3.org/2003/InkML" xml:id="stk4" contextRef="#ctx0" brushRef="#br0">18835 3817 0,'0'0'2,"0"0"-1,0 0 10,0 0-3,13 50 3,7 32-3,-3 76 2,0 74 1,-1 41-2,-12 54 1,-4 33-1,4 13 1,9-1-1,3-28 1,9-17-1,4-41 1,0-17 0,-4-33 0,-4-37-1,-13-34 1,-4-45 0,0-49-1,0-38 0</inkml:trace>
    </iact:actionData>
  </iact:action>
  <iact:action type="add" startTime="36259">
    <iact:property name="dataType"/>
    <iact:actionData xml:id="d5">
      <inkml:trace xmlns:inkml="http://www.w3.org/2003/InkML" xml:id="stk5" contextRef="#ctx0" brushRef="#br0">19597 3386 0,'0'0'5,"0"0"4,0 0 2,53 0-2,26 9 1,58-9-1,57-17 2,50 0-3,-16-7 2,16-1 0,0 0-1,4-8 1,21 16-1,-17-8 1,1 17-1,7 8 1,-24 8-1,-8 9 1,-21 8-1,-29-9 1,-13 9 0,-12-8-1,-16-1 1,-9 9 0,-16-8-1</inkml:trace>
    </iact:actionData>
  </iact:action>
  <iact:action type="add" startTime="36647">
    <iact:property name="dataType"/>
    <iact:actionData xml:id="d6">
      <inkml:trace xmlns:inkml="http://www.w3.org/2003/InkML" xml:id="stk6" contextRef="#ctx0" brushRef="#br0">24239 4140 0,'-9'50'9,"9"74"0,9 132-1,32 163 3,42 57-3,-13-46 3,-16-49-2,-21-37 1,-29-67-1,-8-28-1,8 12 4,5 24-3</inkml:trace>
    </iact:actionData>
  </iact:action>
  <iact:action type="add" startTime="36988">
    <iact:property name="dataType"/>
    <iact:actionData xml:id="d7">
      <inkml:trace xmlns:inkml="http://www.w3.org/2003/InkML" xml:id="stk7" contextRef="#ctx0" brushRef="#br0">20660 8785 0,'0'0'6,"0"0"5,108 17-2,74-1 0,128 5 2,91-4-3,25-5 2,-4-28-1,-33-30 1,-8-29 0,-79-36-1,-62-22 1</inkml:trace>
    </iact:actionData>
  </iact:action>
  <iact:action type="add" startTime="38189">
    <iact:property name="dataType"/>
    <iact:actionData xml:id="d8">
      <inkml:trace xmlns:inkml="http://www.w3.org/2003/InkML" xml:id="stk8" contextRef="#ctx0" brushRef="#br0">20209 3709 0,'0'0'6,"0"0"3,0 0 0,-46-16 1,-3 7 0,-22-7-1,-15 16 0,-30 25 1,-17 33 1,1 24-3,33 18 2,37-1-1,41-24 2,37-9-2,38-8 1,54-8-1,49-34 1,58-41-1,67-57 1</inkml:trace>
    </iact:actionData>
  </iact:action>
  <iact:action type="add" startTime="41300">
    <iact:property name="dataType"/>
    <iact:actionData xml:id="d9">
      <inkml:trace xmlns:inkml="http://www.w3.org/2003/InkML" xml:id="stk9" contextRef="#ctx0" brushRef="#br0">19564 3900 0,'0'0'3,"0"0"-2,4 107 13,12 34-10,13 58 7,13 0-2,-1-34 1,-4-41-2</inkml:trace>
    </iact:actionData>
  </iact:action>
  <iact:action type="add" startTime="41525">
    <iact:property name="dataType"/>
    <iact:actionData xml:id="d10">
      <inkml:trace xmlns:inkml="http://www.w3.org/2003/InkML" xml:id="stk10" contextRef="#ctx0" brushRef="#br0">20234 3486 0,'0'0'6,"0"0"3,0 0 1,45 66-1,5 17 1,8 16-1,-13 0 1,-16-7 0,-20-18 1,-26 1-2,-37-1 0,-33-8 0,-8-24 2,13-17-3,24-25 2,16-9 0,13 1 0,9 0-1</inkml:trace>
    </iact:actionData>
  </iact:action>
  <iact:action type="add" startTime="41809">
    <iact:property name="dataType"/>
    <iact:actionData xml:id="d11">
      <inkml:trace xmlns:inkml="http://www.w3.org/2003/InkML" xml:id="stk11" contextRef="#ctx0" brushRef="#br0">20147 4281 0,'0'0'7,"54"33"3,-5 0 0,5 0-1,-21 8 1,-8-3 1,-17-1-3,-20 8 1,-34 22 1,-40 16-1,-34-5 2,0-16-3</inkml:trace>
    </iact:actionData>
  </iact:action>
  <iact:action type="add" startTime="42130">
    <iact:property name="dataType"/>
    <iact:actionData xml:id="d12">
      <inkml:trace xmlns:inkml="http://www.w3.org/2003/InkML" xml:id="stk12" contextRef="#ctx0" brushRef="#br0">20904 3759 0,'0'0'6,"-41"108"4,3 32 0,1 51 0,21-17-1,16-42 1,4-41-1,8-33 1,5-25 0,-1-24-2,-16-9 2,62-38 0,9-53-1,20-70 1,0-54 0,-21 8-1,-20 49 1,-17 51-1,-17 32 1,-3 34-1,-13 16 1,0 8-1</inkml:trace>
    </iact:actionData>
  </iact:action>
  <iact:action type="add" startTime="42492">
    <iact:property name="dataType"/>
    <iact:actionData xml:id="d13">
      <inkml:trace xmlns:inkml="http://www.w3.org/2003/InkML" xml:id="stk13" contextRef="#ctx0" brushRef="#br0">21641 3991 0,'0'0'5,"-38"99"6,22 17-3,7 41 2,9 1 0,5-13 0,-1-34-1,-4-32 3,0-29-5</inkml:trace>
    </iact:actionData>
  </iact:action>
  <iact:action type="add" startTime="42709">
    <iact:property name="dataType"/>
    <iact:actionData xml:id="d14">
      <inkml:trace xmlns:inkml="http://www.w3.org/2003/InkML" xml:id="stk14" contextRef="#ctx0" brushRef="#br0">21612 3800 0,'0'0'7,"0"0"2,0 0 1,49 0-1,34 9 1,49 7-1,30 1 1,-22-1 1,-32-7-3,-25-1 3,-34 0-3,-16 0 2</inkml:trace>
    </iact:actionData>
  </iact:action>
  <iact:action type="add" startTime="42927">
    <iact:property name="dataType"/>
    <iact:actionData xml:id="d15">
      <inkml:trace xmlns:inkml="http://www.w3.org/2003/InkML" xml:id="stk15" contextRef="#ctx0" brushRef="#br0">21566 4566 0,'0'0'8,"0"0"1,0 0 1,50-4 0,37-4 0,70-13-1</inkml:trace>
    </iact:actionData>
  </iact:action>
  <iact:action type="add" startTime="43426">
    <iact:property name="dataType"/>
    <iact:actionData xml:id="d16">
      <inkml:trace xmlns:inkml="http://www.w3.org/2003/InkML" xml:id="stk16" contextRef="#ctx0" brushRef="#br0">19795 5129 0,'0'0'7,"0"0"4,0 0-3,0 58 1,9 62 1,11 92-1,5 19 2,-4-44-2,-13-71 1,-4-67-1,-4-40 0</inkml:trace>
    </iact:actionData>
  </iact:action>
  <iact:action type="add" startTime="43637">
    <iact:property name="dataType"/>
    <iact:actionData xml:id="d17">
      <inkml:trace xmlns:inkml="http://www.w3.org/2003/InkML" xml:id="stk17" contextRef="#ctx0" brushRef="#br0">19907 5158 0,'0'0'5,"4"46"5,13 49-1,28 79 0,21 16 1,5-24 0,-18-58-1,-15-42 1,-13-29 0,-9-20-1,-4-17 1,9-17 0,21-41-1,32-58 0,13-29 0,-29 9 2,-21 28-1,-20 38-1,-13 20 0</inkml:trace>
    </iact:actionData>
  </iact:action>
  <iact:action type="add" startTime="43900">
    <iact:property name="dataType"/>
    <iact:actionData xml:id="d18">
      <inkml:trace xmlns:inkml="http://www.w3.org/2003/InkML" xml:id="stk18" contextRef="#ctx0" brushRef="#br0">20772 5303 0,'0'0'8,"16"42"4,-12 24-4,0 58 2,-4 38 0,0 3 0,-4-24-1,0-33 1,4-34 0,4-28 0,9-13-1,12-12 1,12-13-1,21-16 1,24-34-1,5-41 1</inkml:trace>
    </iact:actionData>
  </iact:action>
  <iact:action type="add" startTime="44170">
    <iact:property name="dataType"/>
    <iact:actionData xml:id="d19">
      <inkml:trace xmlns:inkml="http://www.w3.org/2003/InkML" xml:id="stk19" contextRef="#ctx0" brushRef="#br0">20693 5125 0,'0'0'6,"0"0"5,41 17-2,34 4-1,49 12 1,37 4 1</inkml:trace>
    </iact:actionData>
  </iact:action>
  <iact:action type="add" startTime="44349">
    <iact:property name="dataType"/>
    <iact:actionData xml:id="d20">
      <inkml:trace xmlns:inkml="http://www.w3.org/2003/InkML" xml:id="stk20" contextRef="#ctx0" brushRef="#br0">20759 5688 0,'0'0'6,"0"0"4,50 13 0,29-1-2,49 5 2</inkml:trace>
    </iact:actionData>
  </iact:action>
  <iact:action type="add" startTime="44540">
    <iact:property name="dataType"/>
    <iact:actionData xml:id="d21">
      <inkml:trace xmlns:inkml="http://www.w3.org/2003/InkML" xml:id="stk21" contextRef="#ctx0" brushRef="#br0">21707 5303 0,'0'0'5,"8"58"4,25 71 0,33 90 1,13 17-1,-5-46 1,-32-86 0,-26-67 0</inkml:trace>
    </iact:actionData>
  </iact:action>
  <iact:action type="add" startTime="44716">
    <iact:property name="dataType"/>
    <iact:actionData xml:id="d22">
      <inkml:trace xmlns:inkml="http://www.w3.org/2003/InkML" xml:id="stk22" contextRef="#ctx0" brushRef="#br0">22207 5465 0,'0'0'9,"-70"49"0,-17 22 0,-45 49 0,-34 46 3,5 7-2,37-24 0,33-33-1</inkml:trace>
    </iact:actionData>
  </iact:action>
  <iact:action type="add" startTime="44926">
    <iact:property name="dataType"/>
    <iact:actionData xml:id="d23">
      <inkml:trace xmlns:inkml="http://www.w3.org/2003/InkML" xml:id="stk23" contextRef="#ctx0" brushRef="#br0">22538 5270 0,'0'0'6,"0"0"3,54 4 1,29 9 1,37-1-3,4 5 2,-16-5 0</inkml:trace>
    </iact:actionData>
  </iact:action>
  <iact:action type="add" startTime="45087">
    <iact:property name="dataType"/>
    <iact:actionData xml:id="d24">
      <inkml:trace xmlns:inkml="http://www.w3.org/2003/InkML" xml:id="stk24" contextRef="#ctx0" brushRef="#br0">22600 5593 0,'0'0'7,"0"0"3,-8 91 0,4 21-1,8 41 0,17 13 2,-1-13-2</inkml:trace>
    </iact:actionData>
  </iact:action>
  <iact:action type="add" startTime="45970">
    <iact:property name="dataType"/>
    <iact:actionData xml:id="d25">
      <inkml:trace xmlns:inkml="http://www.w3.org/2003/InkML" xml:id="stk25" contextRef="#ctx0" brushRef="#br0">21115 6881 0,'0'0'6,"0"0"5,0 0-2,-41-21 0,3 9 1,-28-5 0,-29 0 0,-21 13-1,-12 17 2,-9 28-2,13 25 0,25 30 1,33 11-1,37-3 1,33-13-1,21 0 1,29 8-1,45 1 1,54-17-1,50-30 1,16-49-1,54-61 1,50-80-1</inkml:trace>
    </iact:actionData>
  </iact:action>
  <iact:action type="add" startTime="48567">
    <iact:property name="dataType"/>
    <iact:actionData xml:id="d26">
      <inkml:trace xmlns:inkml="http://www.w3.org/2003/InkML" xml:id="stk26" contextRef="#ctx0" brushRef="#br0">19924 8023 0,'0'0'5,"0"0"4,0 0 1,0 42-1,4 57 1,0 100-1,0 49 3,8-3-4,1-55 1,-1-62 0,1-49 2,-9-46-2,-4-33 0,0 0 1</inkml:trace>
    </iact:actionData>
  </iact:action>
  <iact:action type="add" startTime="48765">
    <iact:property name="dataType"/>
    <iact:actionData xml:id="d27">
      <inkml:trace xmlns:inkml="http://www.w3.org/2003/InkML" xml:id="stk27" contextRef="#ctx0" brushRef="#br0">19861 7879 0,'0'0'7,"0"0"3,0 0 0,0 0-1,42 8 1,20 17-1,33 20 1,0 9-1,-24-4 1,-26-1 0,-24-7 0,-21-1-2,-21 13 3,-24 12-2,-18 5 0,6-13 1,11-25 0,13-29-1</inkml:trace>
    </iact:actionData>
  </iact:action>
  <iact:action type="add" startTime="50137">
    <iact:property name="dataType"/>
    <iact:actionData xml:id="d28">
      <inkml:trace xmlns:inkml="http://www.w3.org/2003/InkML" xml:id="stk28" contextRef="#ctx0" brushRef="#br0">23324 4082 0,'0'0'5,"0"0"5,0 0-1,0 0 1,0 0 0,0 0-1,0 0 1,0 0-2</inkml:trace>
    </iact:actionData>
  </iact:action>
  <iact:action type="add" startTime="50580">
    <iact:property name="dataType"/>
    <iact:actionData xml:id="d29">
      <inkml:trace xmlns:inkml="http://www.w3.org/2003/InkML" xml:id="stk29" contextRef="#ctx0" brushRef="#br0">23333 5502 0,'0'0'4,"0"0"6,0 0 0,49 12-1,22-7 1,73-14-1</inkml:trace>
    </iact:actionData>
  </iact:action>
  <iact:action type="add" startTime="50767">
    <iact:property name="dataType"/>
    <iact:actionData xml:id="d30">
      <inkml:trace xmlns:inkml="http://www.w3.org/2003/InkML" xml:id="stk30" contextRef="#ctx0" brushRef="#br0">24590 6040 0,'0'0'8,"0"0"1</inkml:trace>
    </iact:actionData>
  </iact:action>
  <iact:action type="add" startTime="51286">
    <iact:property name="dataType"/>
    <iact:actionData xml:id="d31">
      <inkml:trace xmlns:inkml="http://www.w3.org/2003/InkML" xml:id="stk31" contextRef="#ctx0" brushRef="#br0">22253 7560 0,'0'0'5,"0"0"4,116 0 1,49 0 0,96-4 0</inkml:trace>
    </iact:actionData>
  </iact:action>
  <iact:action type="add" startTime="52372">
    <iact:property name="dataType"/>
    <iact:actionData xml:id="d32">
      <inkml:trace xmlns:inkml="http://www.w3.org/2003/InkML" xml:id="stk32" contextRef="#ctx0" brushRef="#br0">22029 8396 0,'0'0'6,"0"0"3,46 13 1,74-1 0,132-4 0,158-20 0,140-46-1</inkml:trace>
    </iact:actionData>
  </iact:action>
  <iact:action type="add" startTime="56451">
    <iact:property name="dataType"/>
    <iact:actionData xml:id="d33">
      <inkml:trace xmlns:inkml="http://www.w3.org/2003/InkML" xml:id="stk33" contextRef="#ctx0" brushRef="#br0">22998 4488 0,'0'0'1</inkml:trace>
    </iact:actionData>
  </iact:action>
  <iact:action type="add" startTime="59792">
    <iact:property name="dataType"/>
    <iact:actionData xml:id="d34">
      <inkml:trace xmlns:inkml="http://www.w3.org/2003/InkML" xml:id="stk34" contextRef="#ctx0" brushRef="#br0">19535 9009 0,'0'0'3,"0"0"-3,0 0 8,0 0 2,0 0 0,74 16-1,25-7 1,59 3-1,36-4 2,21 1 0,29 3-4,17-12 3,4 0-1,33-16 0,33-26 1</inkml:trace>
    </iact:actionData>
  </iact:action>
  <iact:action type="add" startTime="60951">
    <iact:property name="dataType"/>
    <iact:actionData xml:id="d35">
      <inkml:trace xmlns:inkml="http://www.w3.org/2003/InkML" xml:id="stk35" contextRef="#ctx0" brushRef="#br0">17859 4223 0,'0'0'7,"0"0"3,0 0-2,112-33 2,41 8 0,54 0 0,28 0 1,-3 8-3,-33-7 1,-30-1 1,-36-8-1</inkml:trace>
    </iact:actionData>
  </iact:action>
  <iact:action type="add" startTime="61164">
    <iact:property name="dataType"/>
    <iact:actionData xml:id="d36">
      <inkml:trace xmlns:inkml="http://www.w3.org/2003/InkML" xml:id="stk36" contextRef="#ctx0" brushRef="#br0">19059 3759 0,'0'0'3,"0"0"6,0 0 2,49 33-3,47 25 2,40 8-1,1-8 2,-30-8-2,-28-9 0,-34-16 1,-28 8 0,-29 9-1,-55 41 1,-78 66-1,-32 24 0</inkml:trace>
    </iact:actionData>
  </iact:action>
  <iact:action type="add" startTime="61503">
    <iact:property name="dataType"/>
    <iact:actionData xml:id="d37">
      <inkml:trace xmlns:inkml="http://www.w3.org/2003/InkML" xml:id="stk37" contextRef="#ctx0" brushRef="#br0">17768 5423 0,'0'0'9,"0"0"-2,50 0 1,57 0 2,92 0 0,90 4 0,34-4-1,-25-12 1,-54-9-1,-58-16 1</inkml:trace>
    </iact:actionData>
  </iact:action>
  <iact:action type="add" startTime="61712">
    <iact:property name="dataType"/>
    <iact:actionData xml:id="d38">
      <inkml:trace xmlns:inkml="http://www.w3.org/2003/InkML" xml:id="stk38" contextRef="#ctx0" brushRef="#br0">19038 4989 0,'0'0'6,"0"0"4,0 0 0,95 45-1,13 1 0,20-1 1,-8-12 0,-33-12 0,-37 0-1,-26-1 1,-32 14-1,-46 40 1,-66 67-1,-58 45 1,13-24-1</inkml:trace>
    </iact:actionData>
  </iact:action>
  <iact:action type="add" startTime="62072">
    <iact:property name="dataType"/>
    <iact:actionData xml:id="d39">
      <inkml:trace xmlns:inkml="http://www.w3.org/2003/InkML" xml:id="stk39" contextRef="#ctx0" brushRef="#br0">17813 6947 0,'0'0'6,"0"0"3,75 0 1,66 8 0,107 17-1,91 12 2,13 1-2,-50-1 0,-58-12 1</inkml:trace>
    </iact:actionData>
  </iact:action>
  <iact:action type="add" startTime="62289">
    <iact:property name="dataType"/>
    <iact:actionData xml:id="d40">
      <inkml:trace xmlns:inkml="http://www.w3.org/2003/InkML" xml:id="stk40" contextRef="#ctx0" brushRef="#br0">19071 6612 0,'0'0'7,"0"0"3,0 0-1,75 62 1,36 8-1,30 9 1,-4-17 1,-30-17-3,-32-16 2,-38-12 0,-25-5-1,-24 5 1,-34 16-1,-65 42 0,-55 49 1</inkml:trace>
    </iact:actionData>
  </iact:action>
  <iact:action type="add" startTime="62640">
    <iact:property name="dataType"/>
    <iact:actionData xml:id="d41">
      <inkml:trace xmlns:inkml="http://www.w3.org/2003/InkML" xml:id="stk41" contextRef="#ctx0" brushRef="#br0">17946 8226 0,'0'0'6,"0"0"3,95 25 1,66 4 0,104 8 0,54-20-1,-30-17 1,-49-12-1,-54-9 1</inkml:trace>
    </iact:actionData>
  </iact:action>
  <iact:action type="add" startTime="62829">
    <iact:property name="dataType"/>
    <iact:actionData xml:id="d42">
      <inkml:trace xmlns:inkml="http://www.w3.org/2003/InkML" xml:id="stk42" contextRef="#ctx0" brushRef="#br0">18397 7845 0,'0'0'7,"0"0"3,0 0-1,78 42 3,63 20-4,70 21 2,4-9-1,-29-16 1,-66-21-1,-66-3 1,-46-5-1,-36 16 1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01:22:17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552">
    <iact:property name="dataType"/>
    <iact:actionData xml:id="d0">
      <inkml:trace xmlns:inkml="http://www.w3.org/2003/InkML" xml:id="stk0" contextRef="#ctx0" brushRef="#br0">14111 4922 0,'0'0'2,"0"0"-2,0 0 7,0 0 3,0 0 0,0 0-1,0 0 1,0 0 0,0 0-1,53 21 1,5-21-1,21-8 1,16 0-1,4-1 1,5 1 0,3 0-1,13-5 1,9-7-1,-1-1 1,-16 0 0,-30 5-1,1 7 1,-4 5-1,3-4 1,5 4-1,0-5 1,-8-3 0,-5 4-1,-8 4 1,-4-1 0,5 1-1,7 0 1,5 0-1,4 0 0,-5 0 1,-3 0-1,-9 0 1,-4-1 0,-8 5-1,4 0 1,12 5 0,13-1-1,12 0 0,0 0 1,-4 0 0,-8-4-1,-13 0 1,0 4-1,9 4 0,16 1 1,17-1 0,12-4-1,-12-4 0,-5-4 1,-16 4 0,9 4-1,7-4 1,5-4-1,-5 0 1,-16 0 0,-16 0-1,-17-1 1,-13-3 0,-3 0-1,-5 0 0</inkml:trace>
    </iact:actionData>
  </iact:action>
  <iact:action type="add" startTime="12343">
    <iact:property name="dataType"/>
    <iact:actionData xml:id="d1">
      <inkml:trace xmlns:inkml="http://www.w3.org/2003/InkML" xml:id="stk1" contextRef="#ctx0" brushRef="#br0">12894 6309 0,'0'0'2,"0"0"-1,0 0 8,0 0 1,83 0-1,-13 5 1,9-1 0,8 0-1,8-4 0,12 0 2,18-4-2,3 0 1,8 4 0,9 0-1,12 0 1,13 0-1,12-5 1,0 1-1,-4 0 1,-4-4 0,-5 4-1,-11 0 1,-1-5-1,4-3 1,9-5-1,8-3 1,-4-1 0,-9 0 0,-16-4-1,-25 5 0</inkml:trace>
    </iact:actionData>
  </iact:action>
  <iact:action type="add" startTime="13516">
    <iact:property name="dataType"/>
    <iact:actionData xml:id="d2">
      <inkml:trace xmlns:inkml="http://www.w3.org/2003/InkML" xml:id="stk2" contextRef="#ctx0" brushRef="#br0">10354 7522 0,'0'0'6,"0"0"3,0 0 0,0 0 1,0 0 0,0 0-1,78-4 1,5 0-1,37 0 1,8-4-1,5-5 1,-1 1 0,9 0-1,12-1 1,12-8-1,1 5 2,16-1-2,4-8 0,-4 1 1,-16-5 0,-9-9-1</inkml:trace>
    </iact:actionData>
  </iact:action>
  <iact:action type="add" startTime="18276">
    <iact:property name="dataType"/>
    <iact:actionData xml:id="d3">
      <inkml:trace xmlns:inkml="http://www.w3.org/2003/InkML" xml:id="stk3" contextRef="#ctx0" brushRef="#br0">19121 3320 0,'0'0'3,"0"0"-3,0 0 10,0 0-1,0 0 0,0 0 1,0 0-1,0 0 1,-62 58 0,-25 25-1,-37 16 2,0 9-2,16 0 1,9-1-1,-5 17 1,-16-8-1,5-8 1,15-25-1,30-25 1,20-25-1</inkml:trace>
    </iact:actionData>
  </iact:action>
  <iact:action type="add" startTime="18633">
    <iact:property name="dataType"/>
    <iact:actionData xml:id="d4">
      <inkml:trace xmlns:inkml="http://www.w3.org/2003/InkML" xml:id="stk4" contextRef="#ctx0" brushRef="#br0">18335 3626 0,'0'0'8,"-54"58"1,8 0 0,-7 33 0,-1 1 1,8 7 0,17-25-1,25-32 1,17-9 1,12-16-2,16-9 0,29-16 1,50-26-1,50-32 0,24-25 1,-24-17-1</inkml:trace>
    </iact:actionData>
  </iact:action>
  <iact:action type="add" startTime="19556">
    <iact:property name="dataType"/>
    <iact:actionData xml:id="d5">
      <inkml:trace xmlns:inkml="http://www.w3.org/2003/InkML" xml:id="stk5" contextRef="#ctx0" brushRef="#br0">13196 6102 0,'0'0'6,"54"0"3,29-4 0,70 0 0,99-4 3,83 8-4</inkml:trace>
    </iact:actionData>
  </iact:action>
  <iact:action type="add" startTime="20130">
    <iact:property name="dataType"/>
    <iact:actionData xml:id="d6">
      <inkml:trace xmlns:inkml="http://www.w3.org/2003/InkML" xml:id="stk6" contextRef="#ctx0" brushRef="#br0">10494 7237 0,'0'0'5,"0"0"4,0 0 1,0 0 0,0 0-1,0 0 1,0 0 0,63-21-1,40 13 1,46 0 0,41-5 0,17-3-1,12-1 2,34-16-2,12-17 0,-25-8 1,-29 0-1</inkml:trace>
    </iact:actionData>
  </iact:action>
  <iact:action type="add" startTime="22841">
    <iact:property name="dataType"/>
    <iact:actionData xml:id="d7">
      <inkml:trace xmlns:inkml="http://www.w3.org/2003/InkML" xml:id="stk7" contextRef="#ctx0" brushRef="#br0">18269 5697 0,'0'0'3,"-54"16"-3,-12-3 10,-30 3-1,-24 5 0,-24-5 2,-14-3-2,1-5 0,25-8 1,37 0 0,20 0-1,21 4 0,21 0 1,17 1-1</inkml:trace>
    </iact:actionData>
  </iact:action>
  <iact:action type="add" startTime="23085">
    <iact:property name="dataType"/>
    <iact:actionData xml:id="d8">
      <inkml:trace xmlns:inkml="http://www.w3.org/2003/InkML" xml:id="stk8" contextRef="#ctx0" brushRef="#br0">17586 5291 0,'0'0'6,"-99"33"3,-9 21 1,-28 45 0,-1 30 0,25-9-1,34-25 1,28-33-1,29-25 1,17-12 0,12 0 1,26 0-3,44 4 2,59-4-1,32-13 0</inkml:trace>
    </iact:actionData>
  </iact:action>
  <iact:action type="add" startTime="23566">
    <iact:property name="dataType"/>
    <iact:actionData xml:id="d9">
      <inkml:trace xmlns:inkml="http://www.w3.org/2003/InkML" xml:id="stk9" contextRef="#ctx0" brushRef="#br0">16196 6885 0,'0'0'6,"0"0"5,0 0-1,-66 12-2,-17 1 2,-33 3 0,-25 5-1,-16-4 1,-13-1-1,9-8 1,29-8-1,28-8 1,26 0 0,11 4 0,18 0-1,12-1 1,12-3-1,8-4 1</inkml:trace>
    </iact:actionData>
  </iact:action>
  <iact:action type="add" startTime="23879">
    <iact:property name="dataType"/>
    <iact:actionData xml:id="d10">
      <inkml:trace xmlns:inkml="http://www.w3.org/2003/InkML" xml:id="stk10" contextRef="#ctx0" brushRef="#br0">14905 6694 0,'-54'25'8,"-41"13"1,-50 19 0,-20 6 1,24-14 0,38-7 0,28-9-1,21-8 1,25-5-1,17 1 1,16 0-1,33 16 1,50 17 0,79 0-1,53-9 1</inkml:trace>
    </iact:actionData>
  </iact:action>
  <iact:action type="add" startTime="25513">
    <iact:property name="dataType"/>
    <iact:actionData xml:id="d11">
      <inkml:trace xmlns:inkml="http://www.w3.org/2003/InkML" xml:id="stk11" contextRef="#ctx0" brushRef="#br0">14268 7009 0,'0'0'6,"0"0"3,0 0 1,0 0-1,0 0 0,58-4 1,0-4-1,20-5 0,9 1 2,17-5-2,20-3 2,25-9-3,4-9 2,-13-3 0,-20 8 0,-20 4-1</inkml:trace>
    </iact:actionData>
  </iact:action>
  <iact:action type="add" startTime="34184">
    <iact:property name="dataType"/>
    <iact:actionData xml:id="d12">
      <inkml:trace xmlns:inkml="http://www.w3.org/2003/InkML" xml:id="stk12" contextRef="#ctx0" brushRef="#br0">4975 16801 0,'0'0'3,"0"0"-3,0 0 9,0 0 0,0 0 1,0 0 0,0 0-1,0 0 1,0 0-1,0 0 1,0 0-1,0 0 1,0 0-1,0 0 1,0 0 0,0 0-1,0 0 0,0 0 1,0 0 0,0 0-1,0 0 1,0 0 0,0 0-1,0 0 0,-54 54 1,26-5 0,-10 18-1,-7 11 1,-1 9-1,5-4 2,0-4-2,3-9 0,1-8 1,0 0 0,-13 5-1,-8-1 1,0 4 0,9-4-2,7-3 3,9-10-2,17-7 0,-1-9 1,1-8 0,7-4 0,1-4-1,0-1 0,-1-3 1,1-5-1</inkml:trace>
    </iact:actionData>
  </iact:action>
  <iact:action type="add" startTime="34743">
    <iact:property name="dataType"/>
    <iact:actionData xml:id="d13">
      <inkml:trace xmlns:inkml="http://www.w3.org/2003/InkML" xml:id="stk13" contextRef="#ctx0" brushRef="#br0">4231 17107 0,'0'0'6,"0"0"3,-34 87 1,10 8-1,-14 63 2,-15 32-2,3 1 1,0-30 0,9-37 0,8-41-1,8-25 0,17-25 1,8-12-1,8-4 1,17-1 0,16-12-1,34-12 1,57-42-1,75-78 0,20-67 1</inkml:trace>
    </iact:actionData>
  </iact:action>
  <iact:action type="add" startTime="35797">
    <iact:property name="dataType"/>
    <iact:actionData xml:id="d14">
      <inkml:trace xmlns:inkml="http://www.w3.org/2003/InkML" xml:id="stk14" contextRef="#ctx0" brushRef="#br0">14421 5303 0,'0'0'6,"0"0"3,0 0 0,0 0 1,0 0-1,0 0 1,91 62 0,-13 5-1,26 20 2,12-5-2,12-7 1,4-17-1,1-17 1,-13-8-2,-4 1 3,-9 3-2,-3 0 1,-22-4-1,-15-8 1,-14-4 0</inkml:trace>
    </iact:actionData>
  </iact:action>
  <iact:action type="add" startTime="36130">
    <iact:property name="dataType"/>
    <iact:actionData xml:id="d15">
      <inkml:trace xmlns:inkml="http://www.w3.org/2003/InkML" xml:id="stk15" contextRef="#ctx0" brushRef="#br0">15674 5175 0,'0'0'6,"0"0"3,0 0 1,-62 45 0,-41 51-1,-83 82 2,-46 33-2,5-29 0,32-33 1,38-41 0,20-21-1,21-9 1,17 1-1</inkml:trace>
    </iact:actionData>
  </iact:action>
  <iact:action type="add" startTime="36639">
    <iact:property name="dataType"/>
    <iact:actionData xml:id="d16">
      <inkml:trace xmlns:inkml="http://www.w3.org/2003/InkML" xml:id="stk16" contextRef="#ctx0" brushRef="#br0">11314 6537 0,'0'0'7,"0"0"2,0 0 0,0 0 1,0 0-1,0 0 1,0 0 0,0 0-1,49 25 1,30 16-1,33 17 1,20 13-1,17 3 3,4-8-5,0-8 4,-16-16-2,-30-13 0,-28-4 1,-21-5 0,-17-7 0,-12-5 0,-12-4-1,-5 0 0,-4-8 1,1-12 0</inkml:trace>
    </iact:actionData>
  </iact:action>
  <iact:action type="add" startTime="37019">
    <iact:property name="dataType"/>
    <iact:actionData xml:id="d17">
      <inkml:trace xmlns:inkml="http://www.w3.org/2003/InkML" xml:id="stk17" contextRef="#ctx0" brushRef="#br0">12323 6421 0,'0'0'8,"0"0"4,0 0-7,0 0 5,-45 25-1,-9 21 1,-66 61-1,-66 55 2,-25 16-3,4-17 2,50-37 0,28-12-1,18-12 1,16-18-1,12-15 0</inkml:trace>
    </iact:actionData>
  </iact:action>
  <iact:action type="add" startTime="43601">
    <iact:property name="dataType"/>
    <iact:actionData xml:id="d18">
      <inkml:trace xmlns:inkml="http://www.w3.org/2003/InkML" xml:id="stk18" contextRef="#ctx0" brushRef="#br0">20511 3966 0,'0'0'3,"0"0"-3,0 0 8,0 0 2,0 0-1,-70 8 1,-21 9 0,-62 16-1,-54 17 2,-4-1-2,29 1 0,41-9 1,46-7 0,37-10-1,21-7 1,12-1-1,12 1 0</inkml:trace>
    </iact:actionData>
  </iact:action>
  <iact:action type="add" startTime="43845">
    <iact:property name="dataType"/>
    <iact:actionData xml:id="d19">
      <inkml:trace xmlns:inkml="http://www.w3.org/2003/InkML" xml:id="stk19" contextRef="#ctx0" brushRef="#br0">19837 3809 0,'0'0'6,"0"0"3,0 0 0,-71 58 1,-28 33 0,-38 49 0,1-7 0,41-42-1,41-25 1,21-33 0,16-8-1,13-8 0,12-5 1,21 5 0,33-5 0,54-16-1</inkml:trace>
    </iact:actionData>
  </iact:action>
  <iact:action type="add" startTime="55879">
    <iact:property name="dataType"/>
    <iact:actionData xml:id="d20">
      <inkml:trace xmlns:inkml="http://www.w3.org/2003/InkML" xml:id="stk20" contextRef="#ctx0" brushRef="#br0">17706 5655 0,'0'0'3,"0"0"-1,0 0 7,0 0 0,0 0 1,0 0-2,0 0 2,0 0-1,0 0 1,0 0 0,-87 25-1,4-4 1,-12 4-1,8-5 1,21-3-1,16-5 2</inkml:trace>
    </iact:actionData>
  </iact:action>
  <iact:action type="add" startTime="56291">
    <iact:property name="dataType"/>
    <iact:actionData xml:id="d21">
      <inkml:trace xmlns:inkml="http://www.w3.org/2003/InkML" xml:id="stk21" contextRef="#ctx0" brushRef="#br0">17718 5249 0,'0'0'7,"0"0"3,0 0-1,0 0 0,0 0 1,0 0-1,-66 46 1,-25 20 0,-41 34 0,-9 11 0,29-11-1,34-17 1,16-17-1,12-16 1,13-13-1,12-17 2,4-3-3,9-5 1,8-3 1,4-5 0,4 0-1,0-4 1,13 4 0,36 0-1,47 0 1,44 1-1,18-1 1</inkml:trace>
    </iact:actionData>
  </iact:action>
  <iact:action type="add" startTime="62089">
    <iact:property name="dataType"/>
    <iact:actionData xml:id="d22">
      <inkml:trace xmlns:inkml="http://www.w3.org/2003/InkML" xml:id="stk22" contextRef="#ctx0" brushRef="#br0">22042 3643 0,'0'0'3,"0"0"-3,0 0 10,0 0-2,0 0 2,0 0 0,0 0 0,16 41-1,-11-24 0,-1-9 1,0 1 0,0-1-1,0 0 1,0 0-1,0 1 1,0-9-1,1 8 1,-1-8-1,0 8 1,-4-8 0,0 9-1,0-9 0,0 8 1,0-8-1</inkml:trace>
    </iact:actionData>
  </iact:action>
  <iact:action type="add" startTime="72613">
    <iact:property name="dataType"/>
    <iact:actionData xml:id="d23">
      <inkml:trace xmlns:inkml="http://www.w3.org/2003/InkML" xml:id="stk23" contextRef="#ctx0" brushRef="#br0">13494 6198 0,'0'0'4,"0"0"-4,0 0 10,0 0-2,0 0 2,0 0-1,0 0 1,0 0-1,0 0 1,0 0-1,0 0 1,0 0 0,0 0-1,75 24 1,-22-24-1,18-4 1,11 0-1,5 0 1,-4 4 0,4 0-1,4-4 0,0-4 1,0-1 0,-8 1 0,-9 0-1,1 4 0,-1-1 1,9 5 0,20 0 1,13-4-3,8 0 2,-12 0-1,-13 0 1,-8 4 0,0 4-1,13 4 1,3 1-1,13-1 1,-4 0 0,-17 0-1,-12-3 1,-20-5-2,-14-5 2</inkml:trace>
    </iact:actionData>
  </iact:action>
  <iact:action type="add" startTime="73537">
    <iact:property name="dataType"/>
    <iact:actionData xml:id="d24">
      <inkml:trace xmlns:inkml="http://www.w3.org/2003/InkML" xml:id="stk24" contextRef="#ctx0" brushRef="#br0">10424 7171 0,'0'0'8,"0"0"0,0 0 1,0 0 1,0 0 0,0 0-1,0 0 0,54 20 1,8-3 0,25-1-1,37 1 1,13-9 0,7 1 0,9-1-1,9 0 1,7 0-1,-11-8 1,3-4 0,13-16-1,0-18 1,-1-32-1</inkml:trace>
    </iact:actionData>
  </iact:action>
  <iact:action type="add" startTime="81456">
    <iact:property name="dataType"/>
    <iact:actionData xml:id="d25">
      <inkml:trace xmlns:inkml="http://www.w3.org/2003/InkML" xml:id="stk25" contextRef="#ctx0" brushRef="#br0">8529 2765 0,'0'0'3,"0"0"-3,0 0 10,71 42-1,3-26 1,21 1-1,9-1 1,16-7 0,20-9 1,18 0-1,11-9-1,30-7 1,8-1-2,20 1 1,42-17 1,0-1 0,25-7-1,0-17 1,-13 8-1,17 1 1,-33 7-1,-25 17 0</inkml:trace>
    </iact:actionData>
  </iact:action>
  <iact:action type="add" startTime="85437">
    <iact:property name="dataType"/>
    <iact:actionData xml:id="d26">
      <inkml:trace xmlns:inkml="http://www.w3.org/2003/InkML" xml:id="stk26" contextRef="#ctx0" brushRef="#br0">16312 5837 0,'0'0'2,"0"0"1</inkml:trace>
    </iact:actionData>
  </iact:action>
  <iact:action type="add" startTime="87166">
    <iact:property name="dataType"/>
    <iact:actionData xml:id="d27">
      <inkml:trace xmlns:inkml="http://www.w3.org/2003/InkML" xml:id="stk27" contextRef="#ctx0" brushRef="#br0">20701 5432 0,'0'0'6,"0"0"4,0 0-1,0 0 1,-33 70 0,17 79-1,-5 153 2,9 150-3,3 78 3,1-13-2,8-53 1,0-100-1,-4-103 1,4-66-1,-4-67 1,4-45-1,0-42 1,0-28-1</inkml:trace>
    </iact:actionData>
  </iact:action>
  <iact:action type="add" startTime="87527">
    <iact:property name="dataType"/>
    <iact:actionData xml:id="d28">
      <inkml:trace xmlns:inkml="http://www.w3.org/2003/InkML" xml:id="stk28" contextRef="#ctx0" brushRef="#br0">20743 4517 0,'0'0'7,"0"0"1,0 0 2,0 0 0,91 8-1,37 0 1,58 0-1,54-3 2,41 3-2,34-12 0,24 0 1,29-5-1,17 1 2,0 4-2,-9 4 1,-36 0-1,-22 16 3,-28 5-5,-63 4 2,-45 8 2,-70-12-2,-41-5 1,-26-7-2</inkml:trace>
    </iact:actionData>
  </iact:action>
  <iact:action type="add" startTime="87900">
    <iact:property name="dataType"/>
    <iact:actionData xml:id="d29">
      <inkml:trace xmlns:inkml="http://www.w3.org/2003/InkML" xml:id="stk29" contextRef="#ctx0" brushRef="#br0">24433 5999 0,'17'103'6,"37"150"2,28 111 2,1 1 0,-25-38-1,-21-66 1,-12-54-1,-4-29 0,-9-9 1,1-7 0,-1 3-1</inkml:trace>
    </iact:actionData>
  </iact:action>
  <iact:action type="add" startTime="88156">
    <iact:property name="dataType"/>
    <iact:actionData xml:id="d30">
      <inkml:trace xmlns:inkml="http://www.w3.org/2003/InkML" xml:id="stk30" contextRef="#ctx0" brushRef="#br0">21413 9125 0,'0'0'6,"62"8"4,99 17-2,179 12 3,111-4-3,57-29 3,26-45-2,-37-25 0,-63-9 1</inkml:trace>
    </iact:actionData>
  </iact:action>
  <iact:action type="add" startTime="90471">
    <iact:property name="dataType"/>
    <iact:actionData xml:id="d31">
      <inkml:trace xmlns:inkml="http://www.w3.org/2003/InkML" xml:id="stk31" contextRef="#ctx0" brushRef="#br0">21297 6889 0,'0'0'5,"0"0"6,0 0-2,0 46 1,0 45-1,4 78 1,5 43 1,3-18-2,0-41 1,1-53-1,-5-38 0,-4-29 1,-4-25-1,0-8 1,0 0-1,-12-87 0</inkml:trace>
    </iact:actionData>
  </iact:action>
  <iact:action type="add" startTime="90670">
    <iact:property name="dataType"/>
    <iact:actionData xml:id="d32">
      <inkml:trace xmlns:inkml="http://www.w3.org/2003/InkML" xml:id="stk32" contextRef="#ctx0" brushRef="#br0">21289 6872 0,'0'0'8,"0"0"3,0 0-2,0 0 1,0 0-1,49 79 1,38 0 0,33 16-1,0-12 1,-33-17 0,-41-20 0,-38-9-1,-33 4 0,-45 21 1,-50 13 0,-25 8-1,17-17 1</inkml:trace>
    </iact:actionData>
  </iact:action>
  <iact:action type="add" startTime="91278">
    <iact:property name="dataType"/>
    <iact:actionData xml:id="d33">
      <inkml:trace xmlns:inkml="http://www.w3.org/2003/InkML" xml:id="stk33" contextRef="#ctx0" brushRef="#br0">21521 7456 0,'0'0'5,"0"0"5,0 0 0,41 13-1,21 12 1,21 20-1,-1 9 1,-15 4-1,-18-4 2,-20-5-2,-16-3 0,-17-1 2,-25 13-2,-42 0 1,-28-16-1,4-26 0,12-28 1,17-34 0,12-32-1</inkml:trace>
    </iact:actionData>
  </iact:action>
  <iact:action type="add" startTime="91601">
    <iact:property name="dataType"/>
    <iact:actionData xml:id="d34">
      <inkml:trace xmlns:inkml="http://www.w3.org/2003/InkML" xml:id="stk34" contextRef="#ctx0" brushRef="#br0">22112 7299 0,'0'45'8,"0"18"0,0 32 1,8 4 1,9-16 0,4-29-1,8-34 2,4-24-2,12-33 1,17-58-1,5-58 1,-10-30-1,-11 5 0,-9 42 1,-16 49 0,-5 33-1,1 29 0</inkml:trace>
    </iact:actionData>
  </iact:action>
  <iact:action type="add" startTime="91877">
    <iact:property name="dataType"/>
    <iact:actionData xml:id="d35">
      <inkml:trace xmlns:inkml="http://www.w3.org/2003/InkML" xml:id="stk35" contextRef="#ctx0" brushRef="#br0">22704 7030 0,'0'0'8,"-4"58"1,0 37 0,-1 66 0,10 30 2,3-13-2,0-41 1,0-50-1,-4-46 1,-4-37-1,0-4 1,0 0-1</inkml:trace>
    </iact:actionData>
  </iact:action>
  <iact:action type="add" startTime="92067">
    <iact:property name="dataType"/>
    <iact:actionData xml:id="d36">
      <inkml:trace xmlns:inkml="http://www.w3.org/2003/InkML" xml:id="stk36" contextRef="#ctx0" brushRef="#br0">22724 6877 0,'0'0'7,"0"0"3,0 0 0,58 70 0,25-37-1,25-25 1,20-32-1</inkml:trace>
    </iact:actionData>
  </iact:action>
  <iact:action type="add" startTime="92239">
    <iact:property name="dataType"/>
    <iact:actionData xml:id="d37">
      <inkml:trace xmlns:inkml="http://www.w3.org/2003/InkML" xml:id="stk37" contextRef="#ctx0" brushRef="#br0">22658 7473 0,'0'0'7,"0"0"3,0 0 0,104 12-1,28-16 0</inkml:trace>
    </iact:actionData>
  </iact:action>
  <iact:action type="add" startTime="92478">
    <iact:property name="dataType"/>
    <iact:actionData xml:id="d38">
      <inkml:trace xmlns:inkml="http://www.w3.org/2003/InkML" xml:id="stk38" contextRef="#ctx0" brushRef="#br0">23105 6736 0,'0'0'6,"4"41"3,17 54 0,24 104 1,26 87-1,-5-21 1,-20-58 0,-22-71-1,-11-57 0,-5-46 1,-4-29-1</inkml:trace>
    </iact:actionData>
  </iact:action>
  <iact:action type="add" startTime="92686">
    <iact:property name="dataType"/>
    <iact:actionData xml:id="d39">
      <inkml:trace xmlns:inkml="http://www.w3.org/2003/InkML" xml:id="stk39" contextRef="#ctx0" brushRef="#br0">23196 6889 0,'0'0'7,"0"0"2,46 46 1,3-9-2</inkml:trace>
    </iact:actionData>
  </iact:action>
  <iact:action type="add" startTime="92837">
    <iact:property name="dataType"/>
    <iact:actionData xml:id="d40">
      <inkml:trace xmlns:inkml="http://www.w3.org/2003/InkML" xml:id="stk40" contextRef="#ctx0" brushRef="#br0">23055 7460 0,'0'0'7,"0"0"3,58 29 0,-4-20 0,12-9-1</inkml:trace>
    </iact:actionData>
  </iact:action>
  <iact:action type="add" startTime="92961">
    <iact:property name="dataType"/>
    <iact:actionData xml:id="d41">
      <inkml:trace xmlns:inkml="http://www.w3.org/2003/InkML" xml:id="stk41" contextRef="#ctx0" brushRef="#br0">23945 6802 0,'0'0'7,"0"0"4,-50 79-2,-8 49 0,-12 54 3,20-4-4,13-33 2,12-37-1,17-42 1,12-25-1,13-20 1,12-17 0,33-33-2</inkml:trace>
    </iact:actionData>
  </iact:action>
  <iact:action type="add" startTime="93189">
    <iact:property name="dataType"/>
    <iact:actionData xml:id="d42">
      <inkml:trace xmlns:inkml="http://www.w3.org/2003/InkML" xml:id="stk42" contextRef="#ctx0" brushRef="#br0">23585 6988 0,'0'0'8,"0"0"1,0 0 1,62 9 0,21-5-1,24-4 1</inkml:trace>
    </iact:actionData>
  </iact:action>
  <iact:action type="add" startTime="93341">
    <iact:property name="dataType"/>
    <iact:actionData xml:id="d43">
      <inkml:trace xmlns:inkml="http://www.w3.org/2003/InkML" xml:id="stk43" contextRef="#ctx0" brushRef="#br0">23465 7427 0,'0'0'8,"0"0"2,0 0 0,95 21 0,25-21-1</inkml:trace>
    </iact:actionData>
  </iact:action>
  <iact:action type="add" startTime="93505">
    <iact:property name="dataType"/>
    <iact:actionData xml:id="d44">
      <inkml:trace xmlns:inkml="http://www.w3.org/2003/InkML" xml:id="stk44" contextRef="#ctx0" brushRef="#br0">24168 6976 0,'0'0'6,"-33"91"4,17 17-1,-1 28 1,17 5 0,4-8-1,9-22 0,-9-61 1,0-42-1,-4-8 0,0 0 1,17-111 0,-9-10 0,0-40-1,5-9 1,7 34-1,13 40 1,13 30 0,8 21-1,12 16 1,0 16-2,-8 9 3,-13 4-2,-11 0 1,-14 4-1,-20 9 0,0-13 1,-91 95 0,-16 0 0,28-12-1,34-17 0,16-8 1,24 0-1,14 12 2,24 22-2,29 3 1,12-12-1,13-17 1,-8-29 0,-17-37-2,0-37 2</inkml:trace>
    </iact:actionData>
  </iact:action>
  <iact:action type="add" startTime="94928">
    <iact:property name="dataType"/>
    <iact:actionData xml:id="d45">
      <inkml:trace xmlns:inkml="http://www.w3.org/2003/InkML" xml:id="stk45" contextRef="#ctx0" brushRef="#br0">21413 8611 0,'0'0'6,"0"0"3,0 0 0,0 0 1,-21 42 0,5 24 0,-13 46-1,0 8 1,4-25 0,8-25 0,5-28-1,8-30-1,4-12 2,0-8 0,0 8-1,8-137 1,-4 1 0,0-9 0,-4 37-1,0 46 0,0 29 1,5 16-1,-1 17 1,-4 0-1,45 67 1,30 49-1,36 41 1,-7-16 0,-21-46-1,-34-37 1,-16-29-1,-12-21 1,-4-24-1,12-42 1,20-96-1,21-90 1,1-4-1,-9 28 1</inkml:trace>
    </iact:actionData>
  </iact:action>
  <iact:action type="add" startTime="95423">
    <iact:property name="dataType"/>
    <iact:actionData xml:id="d46">
      <inkml:trace xmlns:inkml="http://www.w3.org/2003/InkML" xml:id="stk46" contextRef="#ctx0" brushRef="#br0">22456 8533 0,'0'0'6,"-25"54"3,4 16 1,-4 25-1,0 5 0,1-14 2,3-23 1,13-22-5,8-16 3,12-9-1,17-3 1,21-13-1,37-13 1,45-24-1</inkml:trace>
    </iact:actionData>
  </iact:action>
  <iact:action type="add" startTime="95668">
    <iact:property name="dataType"/>
    <iact:actionData xml:id="d47">
      <inkml:trace xmlns:inkml="http://www.w3.org/2003/InkML" xml:id="stk47" contextRef="#ctx0" brushRef="#br0">22108 8334 0,'0'0'8,"0"0"2,0 0 0,0 0-1,103 37 0,5-24 1,24-5-1,9-16 2,8-21-2</inkml:trace>
    </iact:actionData>
  </iact:action>
  <iact:action type="add" startTime="95869">
    <iact:property name="dataType"/>
    <iact:actionData xml:id="d48">
      <inkml:trace xmlns:inkml="http://www.w3.org/2003/InkML" xml:id="stk48" contextRef="#ctx0" brushRef="#br0">22253 8852 0,'0'0'6,"0"0"5,0 0-2,103-17 1,17-20-2</inkml:trace>
    </iact:actionData>
  </iact:action>
  <iact:action type="add" startTime="96062">
    <iact:property name="dataType"/>
    <iact:actionData xml:id="d49">
      <inkml:trace xmlns:inkml="http://www.w3.org/2003/InkML" xml:id="stk49" contextRef="#ctx0" brushRef="#br0">22977 8375 0,'0'0'4,"0"0"5,37 62 1,42 50-1,45 54 1,17 4-1,-13-38 1</inkml:trace>
    </iact:actionData>
  </iact:action>
  <iact:action type="add" startTime="96238">
    <iact:property name="dataType"/>
    <iact:actionData xml:id="d50">
      <inkml:trace xmlns:inkml="http://www.w3.org/2003/InkML" xml:id="stk50" contextRef="#ctx0" brushRef="#br0">23395 8173 0,'0'0'7,"0"0"3,-33 66 0,4 41-1,-25 67 1,-33 46 0,-4-22-1,8-48 1,25-47-1,17-45 1,20-46-1,9-24 0</inkml:trace>
    </iact:actionData>
  </iact:action>
  <iact:action type="add" startTime="96466">
    <iact:property name="dataType"/>
    <iact:actionData xml:id="d51">
      <inkml:trace xmlns:inkml="http://www.w3.org/2003/InkML" xml:id="stk51" contextRef="#ctx0" brushRef="#br0">23821 8305 0,'0'0'7,"0"0"4,70 0-2,34 0 0,45 0 1,4-4 1,-37 0-3,-46 0 2,-49-1-1,-21 5 0</inkml:trace>
    </iact:actionData>
  </iact:action>
  <iact:action type="add" startTime="96617">
    <iact:property name="dataType"/>
    <iact:actionData xml:id="d52">
      <inkml:trace xmlns:inkml="http://www.w3.org/2003/InkML" xml:id="stk52" contextRef="#ctx0" brushRef="#br0">24011 8251 0,'0'0'9,"0"0"1,0 0 0,-29 58-1,17 17 0,-1 45 1,-3 37 0,-1 17 0,5-25 0,8-29 0,12-33-2</inkml:trace>
    </iact:actionData>
  </iact:action>
  <iact:action type="add" startTime="98225">
    <iact:property name="dataType"/>
    <iact:actionData xml:id="d53">
      <inkml:trace xmlns:inkml="http://www.w3.org/2003/InkML" xml:id="stk53" contextRef="#ctx0" brushRef="#br0">23763 8206 0,'0'0'5,"0"0"5,0 0-2,0 0 2,0 0-1,62-5 0,-4 1 1</inkml:trace>
    </iact:actionData>
  </iact:action>
  <iact:action type="add" startTime="99387">
    <iact:property name="dataType"/>
    <iact:actionData xml:id="d54">
      <inkml:trace xmlns:inkml="http://www.w3.org/2003/InkML" xml:id="stk54" contextRef="#ctx0" brushRef="#br0">23606 7436 0,'0'0'5,"0"0"6,0 0-3,0 0 2,0 0-1,0 0 0,0 0 2,41-9-2,0 5 0,17 0 1,13-4 0,3-5 0,-8 1-1,-12 4 0,-17-1 2,-16 5 0</inkml:trace>
    </iact:actionData>
  </iact:action>
  <iact:action type="add" startTime="100010">
    <iact:property name="dataType"/>
    <iact:actionData xml:id="d55">
      <inkml:trace xmlns:inkml="http://www.w3.org/2003/InkML" xml:id="stk55" contextRef="#ctx0" brushRef="#br0">23862 6839 0,'0'0'5,"0"0"5,0 0 0,0 0 0,0 0-1,0 0 1,0 0-2,0 0 3,0 0-2,0 0 0,0 0 1,54 29-1,-29-25 1,4 1-1,0-1 1,-4-4 0,-1 0-1,-11 0 1,-1 0 0,-3-9-2</inkml:trace>
    </iact:actionData>
  </iact:action>
  <iact:action type="add" startTime="101877">
    <iact:property name="dataType"/>
    <iact:actionData xml:id="d56">
      <inkml:trace xmlns:inkml="http://www.w3.org/2003/InkML" xml:id="stk56" contextRef="#ctx0" brushRef="#br0">23175 6935 0,'0'0'5,"0"0"4,0 0 0,0 0 1,91 4 0,5-13-1,32-11 1,4-5 0,-20 0 0,-29 8-1,-25 5 1,-17 4 0,-12-1-2</inkml:trace>
    </iact:actionData>
  </iact:action>
  <iact:action type="add" startTime="102414">
    <iact:property name="dataType"/>
    <iact:actionData xml:id="d57">
      <inkml:trace xmlns:inkml="http://www.w3.org/2003/InkML" xml:id="stk57" contextRef="#ctx0" brushRef="#br0">23151 7589 0,'0'0'8,"0"0"-1,0 0 3,78-42-1</inkml:trace>
    </iact:actionData>
  </iact:action>
  <iact:action type="add" startTime="104830">
    <iact:property name="dataType"/>
    <iact:actionData xml:id="d58">
      <inkml:trace xmlns:inkml="http://www.w3.org/2003/InkML" xml:id="stk58" contextRef="#ctx0" brushRef="#br0">19311 2981 0,'0'0'5,"0"0"5,0 0-1,0 0 1,0 0-1,0 0 0,0 0 2,-128 140-2,-95 84 2,-55 57-2,9-24 0,79-75 0,58-49 1,41-50 0,33-34-1,25-24 2,16-8-3</inkml:trace>
    </iact:actionData>
  </iact:action>
  <iact:action type="add" startTime="105095">
    <iact:property name="dataType"/>
    <iact:actionData xml:id="d59">
      <inkml:trace xmlns:inkml="http://www.w3.org/2003/InkML" xml:id="stk59" contextRef="#ctx0" brushRef="#br0">18446 3328 0,'0'0'8,"0"0"2,-41 100 0,8 16-1,-13 49 1,5 17 0,8-16-1,8-50 1,21-41-1,12-42 1,17-17-1,33-24 1,83-58-1,103-92 0</inkml:trace>
    </iact:actionData>
  </iact:action>
  <iact:action type="add" startTime="105738">
    <iact:property name="dataType"/>
    <iact:actionData xml:id="d60">
      <inkml:trace xmlns:inkml="http://www.w3.org/2003/InkML" xml:id="stk60" contextRef="#ctx0" brushRef="#br0">19137 7179 0,'0'0'5,"0"0"4,0 0 1,46 12 0,49 5-1,91 16 0,71 8 2,12-3-2,-17-1 1,-37-16 0,-41-17-1,-29-17 0</inkml:trace>
    </iact:actionData>
  </iact:action>
  <iact:action type="add" startTime="105964">
    <iact:property name="dataType"/>
    <iact:actionData xml:id="d61">
      <inkml:trace xmlns:inkml="http://www.w3.org/2003/InkML" xml:id="stk61" contextRef="#ctx0" brushRef="#br0">20631 6827 0,'0'0'7,"0"0"4,0 0-1,50 45-2,32 5 2,34 8 0,0-4 0,-29-13 0,-33-16-1,-21-4 1,-17 4-1,-16 4 0,-29 37 2,-53 62-2,-59 50 1,-20 9-1,41-38 1,29-29-1</inkml:trace>
    </iact:actionData>
  </iact:action>
  <iact:action type="add" startTime="106336">
    <iact:property name="dataType"/>
    <iact:actionData xml:id="d62">
      <inkml:trace xmlns:inkml="http://www.w3.org/2003/InkML" xml:id="stk62" contextRef="#ctx0" brushRef="#br0">19046 8582 0,'0'0'6,"0"0"3,54 5 1,62 11-1,124 9 2,87-4-1,-17-17-1,0-21 1,-53-16-1,-54-4 1,-63-9-1,-57 1 1,-42 7-1,-24 5 1</inkml:trace>
    </iact:actionData>
  </iact:action>
  <iact:action type="add" startTime="106515">
    <iact:property name="dataType"/>
    <iact:actionData xml:id="d63">
      <inkml:trace xmlns:inkml="http://www.w3.org/2003/InkML" xml:id="stk63" contextRef="#ctx0" brushRef="#br0">20515 8210 0,'0'0'8,"0"0"3,0 0-2,-45 0 1,41 4 0,4-4-1,0 0 1,107 58-1,9-29 1,4-4-1,-17-5 1,-28-3 0,-26-9 0,-24 5-1,-25 7 1,-33 26-1,-70 62 1,-88 49 0,-20-4 0,29-54-1,33-57 0</inkml:trace>
    </iact:actionData>
  </iact:action>
  <iact:action type="add" startTime="113341">
    <iact:property name="dataType"/>
    <iact:actionData xml:id="d64">
      <inkml:trace xmlns:inkml="http://www.w3.org/2003/InkML" xml:id="stk64" contextRef="#ctx0" brushRef="#br0">21231 8023 0,'0'0'3,"0"0"-3,0 0 11,0 0-4,0 0 3,0 0-1,0 0 1,0 0 0,58-53-2,62 28 3,78-17-3,59-3 3,28-1-2,5 1 0,0 20 2,-1 8-2,-12 9 0,-3 12 1,-18-4 0,-24 4 0,-21-4-1,-29-8 0,-21-13 2,-20-20-3</inkml:trace>
    </iact:actionData>
  </iact:action>
  <iact:action type="add" startTime="113886">
    <iact:property name="dataType"/>
    <iact:actionData xml:id="d65">
      <inkml:trace xmlns:inkml="http://www.w3.org/2003/InkML" xml:id="stk65" contextRef="#ctx0" brushRef="#br0">21732 9191 0,'0'0'7,"0"0"4,0 0-5,0 0 4,95 0 0,33-4-1,75-13 1,45-12 0,-4 0-1,-12-4 1,-5 0 0,-20 8 0,12 0-1,13 5 1,-13 11 0,-8 5-1,-16 4 1,-30 0-1,-16-4 1</inkml:trace>
    </iact:actionData>
  </iact:action>
  <iact:action type="add" startTime="120795">
    <iact:property name="dataType"/>
    <iact:actionData xml:id="d66">
      <inkml:trace xmlns:inkml="http://www.w3.org/2003/InkML" xml:id="stk66" contextRef="#ctx0" brushRef="#br0">24437 7738 0,'0'0'3,"0"0"-2,0 0 7,0 0 1,58-4 1,-25 4-1,5 0 2,3 0-2,4 0 1,9 4 0,0-4-1,8-4 0,4-5 2,5 1-2,-18 0 0,-7 0 1,-9-1 0,-8 5-1,-8 0 1,-5 0-1,1 4 1,-5 0-1,1 0 0,-1 0 1,1 0-1,7-4 1,9-5 0,17-7-1</inkml:trace>
    </iact:actionData>
  </iact:action>
  <iact:action type="add" startTime="123247">
    <iact:property name="dataType"/>
    <iact:actionData xml:id="d67">
      <inkml:trace xmlns:inkml="http://www.w3.org/2003/InkML" xml:id="stk67" contextRef="#ctx0" brushRef="#br0">24218 9502 0,'0'0'7,"0"0"2,0 0 1,0 0 0,0 0-1,0 0 0,87-5 1,-13 5 0,26-4-1,11-4 1,1 0 0,-13 4 0,-12 4-1,-25 0 0,-4 0 1,0 0-1,-4 0 2,-4-5-3,-1 1 3,5 0-2,-17 0 1,1 4-1,-9 0 1,-1 4-1</inkml:trace>
    </iact:actionData>
  </iact:action>
  <iact:action type="add" startTime="129156">
    <iact:property name="dataType"/>
    <iact:actionData xml:id="d68">
      <inkml:trace xmlns:inkml="http://www.w3.org/2003/InkML" xml:id="stk68" contextRef="#ctx0" brushRef="#br0">14830 5129 0,'0'0'3,"0"0"-3,0 0 9,0 0 2,0 0-2,0 0 1,0 0 0,0 0-1,0 0 1,54-24-2,-8 11 3,16-3-2,16-1 1,18-4 0,3 5 0,-4 3-1,0 5 0,4 0 2,1-1-2,-5 1 0,-8 4 1,-13 4-1,-3 4 1,-1 0 0,13 5-1,16-5 1,17-8-1,25-1 0,-5-3 1,1 0-1,-1-4 2,-3-5-2,-5 5 0,-4 3 1,-17 5-1,-3 8 1</inkml:trace>
    </iact:actionData>
  </iact:action>
  <iact:action type="add" startTime="143329">
    <iact:property name="dataType"/>
    <iact:actionData xml:id="d69">
      <inkml:trace xmlns:inkml="http://www.w3.org/2003/InkML" xml:id="stk69" contextRef="#ctx0" brushRef="#br0">21028 9729 0,'0'0'1,"0"0"2,0 0 8,0 0-2,0 0 1,0 0 0,0 0-1,0 0 1,75-12-1,16-1 1,37-7-1,21-13 2,8-5-2,9 5 0,3 4 1,5 4-1,4 9 1,0-1-1,-4 1 0,-13 3 2,-8 1-2,-4-1 1,4 1-1,-4 4 1,12-1-1,-8-3 1,17-5 0,-4 5-1,-22 0 0,-20-1 1,-20 5 0,-17 0-1,-21 4 0,-12-1 1,-9 5 0,-3 0-1,-18 0 1,1 5 0,-4-1-1,-4-4 1,-5-4-2</inkml:trace>
    </iact:actionData>
  </iact:action>
  <iact:action type="add" startTime="144322">
    <iact:property name="dataType"/>
    <iact:actionData xml:id="d70">
      <inkml:trace xmlns:inkml="http://www.w3.org/2003/InkML" xml:id="stk70" contextRef="#ctx0" brushRef="#br0">21206 11555 0,'0'0'8,"0"0"-2,0 0 4,0 95 0,8 59-1,9 86 2,4 41-2,-5 9 1,-8-42-1,-8-28 1,-4-30 0,0-49-1,0-37 1,0-30-1,4-28 1,0-38-1,0-8 0</inkml:trace>
    </iact:actionData>
  </iact:action>
  <iact:action type="add" startTime="144616">
    <iact:property name="dataType"/>
    <iact:actionData xml:id="d71">
      <inkml:trace xmlns:inkml="http://www.w3.org/2003/InkML" xml:id="stk71" contextRef="#ctx0" brushRef="#br0">21322 11427 0,'0'0'6,"-29"49"4,-12 26 0,-34 45-1,-20 17 1,-4 3 0,16-19-2,25-30 2,17-21 0,12-24-1,8-17 1</inkml:trace>
    </iact:actionData>
  </iact:action>
  <iact:action type="add" startTime="144796">
    <iact:property name="dataType"/>
    <iact:actionData xml:id="d72">
      <inkml:trace xmlns:inkml="http://www.w3.org/2003/InkML" xml:id="stk72" contextRef="#ctx0" brushRef="#br0">21297 11493 0,'0'0'8,"0"0"2,41 46 0,22 16-1,28 33 0,8 4 1,-4-20 1,-8-25-3,-29-29 2</inkml:trace>
    </iact:actionData>
  </iact:action>
  <iact:action type="add" startTime="146065">
    <iact:property name="dataType"/>
    <iact:actionData xml:id="d73">
      <inkml:trace xmlns:inkml="http://www.w3.org/2003/InkML" xml:id="stk73" contextRef="#ctx0" brushRef="#br0">22865 11319 0,'0'0'6,"-8"99"5,20 63-3,26 99 2,36 82 0,25 9-1,-16-58 1,-8-49-1,-30-59 1,-12-37-1,-12-29 1,-13-25-1,0-24 1,-3-22 0,-1-20-1</inkml:trace>
    </iact:actionData>
  </iact:action>
  <iact:action type="add" startTime="146349">
    <iact:property name="dataType"/>
    <iact:actionData xml:id="d74">
      <inkml:trace xmlns:inkml="http://www.w3.org/2003/InkML" xml:id="stk74" contextRef="#ctx0" brushRef="#br0">23018 11232 0,'-45'71'8,"-13"44"2,-13 59-1,5 13 1,17-22-1,11-28 1,18-38-1,11-32 1,9-34 0</inkml:trace>
    </iact:actionData>
  </iact:action>
  <iact:action type="add" startTime="146511">
    <iact:property name="dataType"/>
    <iact:actionData xml:id="d75">
      <inkml:trace xmlns:inkml="http://www.w3.org/2003/InkML" xml:id="stk75" contextRef="#ctx0" brushRef="#br0">23378 11249 0,'0'0'8,"0"0"2,42 78-1,28 1 0,50 20 2,50 5-1</inkml:trace>
    </iact:actionData>
  </iact:action>
  <iact:action type="add" startTime="158347">
    <iact:property name="dataType"/>
    <iact:actionData xml:id="d76">
      <inkml:trace xmlns:inkml="http://www.w3.org/2003/InkML" xml:id="stk76" contextRef="#ctx0" brushRef="#br0">18413 8976 0,'0'0'3,"0"0"-3,0 0 9,0 0 1,0 0-1,0 0 1,-58-33 0,-4 16 0,-45 0-1,-21 5 0,3 8 2,10 12-1,15 5 0,26 3-1,24-3 0,17-1 1,17 0 0,7 5-1,9-17 0,21 50 1,12-5 0,29 13-1,25 0 0,21 0 2,3-12-2,-20-9 0,-16-12 1,-26-9-1,-15-3 1,-14-5-1,-7 4 2,-13 1-3,-9-1 3,-11 9-2,-18 8 0,-20 8 1,-4-4-1,5-4 1,11-8-1,13-9 1,12-7 0,5-5-1</inkml:trace>
    </iact:actionData>
  </iact:action>
  <iact:action type="add" startTime="158840">
    <iact:property name="dataType"/>
    <iact:actionData xml:id="d77">
      <inkml:trace xmlns:inkml="http://www.w3.org/2003/InkML" xml:id="stk77" contextRef="#ctx0" brushRef="#br0">18873 8388 0,'0'0'7,"0"0"3,0 0 0,-13 87-1,-7 20 1,-9 63-1,4 16 2,8-16-2,21-37 1,25-22 0,13-15-1,3-22 0,9-24 1,0-25 0,-9-25-1,1-17 0</inkml:trace>
    </iact:actionData>
  </iact:action>
  <iact:action type="add" startTime="159107">
    <iact:property name="dataType"/>
    <iact:actionData xml:id="d78">
      <inkml:trace xmlns:inkml="http://www.w3.org/2003/InkML" xml:id="stk78" contextRef="#ctx0" brushRef="#br0">18471 8756 0,'0'0'7,"0"0"4,0 0-2,0 0 0,116 42 1,25-9-1,45-4 2,13-13-2,-9-16 0,-25-12 1,-32-9-1,-38 1 1,-29-1-1,-29 4 1,-12 1-1,-17 7 0,-8 9 1,0 0 0,0 0 0,-153 38-1,25 36 1,0 34-1,29 16 1,32-12-1,38-21 0,25-25 1,21-12 0,16-17 0,17-16-2,-1-21 3,22-21-2,7-24 0,-7-13 1,-18 4 0,-20 8 0,-12 17-2,-8 9 2,-5 7 0,0 9-1,-4 4 0,4 4 1,9 13 0,16 20-1,13 13 1,16 4-1,-4-17 1,-13-16-1,-8-30 1,5-24-1,12-45 0</inkml:trace>
    </iact:actionData>
  </iact:action>
  <iact:action type="add" startTime="159630">
    <iact:property name="dataType"/>
    <iact:actionData xml:id="d79">
      <inkml:trace xmlns:inkml="http://www.w3.org/2003/InkML" xml:id="stk79" contextRef="#ctx0" brushRef="#br0">20238 8288 0,'0'0'9,"0"0"1,0 0-1,0 0 1,-4 46 0,4 37-2,8 66 3,29 45-1,9-3-1,-1-38 1,-3-45-1,-9-34 0,0-28 1,-17-21 0,-3-17 0,-5-12-1,0-17 1,-3-24-1</inkml:trace>
    </iact:actionData>
  </iact:action>
  <iact:action type="add" startTime="159861">
    <iact:property name="dataType"/>
    <iact:actionData xml:id="d80">
      <inkml:trace xmlns:inkml="http://www.w3.org/2003/InkML" xml:id="stk80" contextRef="#ctx0" brushRef="#br0">19857 8794 0,'0'0'8,"0"0"2,0 0-1,0 0 1,0 0 0,0 0 0,0 0-1,149 0 1,13-5-1,28-7 2,0-5 1</inkml:trace>
    </iact:actionData>
  </iact:action>
  <iact:action type="add" startTime="160299">
    <iact:property name="dataType"/>
    <iact:actionData xml:id="d81">
      <inkml:trace xmlns:inkml="http://www.w3.org/2003/InkML" xml:id="stk81" contextRef="#ctx0" brushRef="#br0">20966 9001 0,'0'0'6,"-54"91"3,30 16 0,15 34 1,18 16 0</inkml:trace>
    </iact:actionData>
  </iact:action>
  <iact:action type="add" startTime="160459">
    <iact:property name="dataType"/>
    <iact:actionData xml:id="d82">
      <inkml:trace xmlns:inkml="http://www.w3.org/2003/InkML" xml:id="stk82" contextRef="#ctx0" brushRef="#br0">20838 8226 0,'0'0'12,"0"0"-7,4 71 4,17 3 1,32 30-1,34 12 1,-4-21 0</inkml:trace>
    </iact:actionData>
  </iact:action>
  <iact:action type="add" startTime="160639">
    <iact:property name="dataType"/>
    <iact:actionData xml:id="d83">
      <inkml:trace xmlns:inkml="http://www.w3.org/2003/InkML" xml:id="stk83" contextRef="#ctx0" brushRef="#br0">21430 8831 0,'0'0'7,"-50"25"3,0 16-1,-24 42 2,-5 41-2,21 21 2,29-4-2,29-29 1,17-17 0,12-21-1,16-20 1,9-37 0,21-30-1</inkml:trace>
    </iact:actionData>
  </iact:action>
  <iact:action type="add" startTime="161040">
    <iact:property name="dataType"/>
    <iact:actionData xml:id="d84">
      <inkml:trace xmlns:inkml="http://www.w3.org/2003/InkML" xml:id="stk84" contextRef="#ctx0" brushRef="#br0">22083 9771 0,'0'0'7,"0"0"1,108 12 2,78-4-1,128-8 2,88-20-1,28-18-2,-37-15 2,-54-1-1,-66 12 1,-53 9-1,-42 13 1</inkml:trace>
    </iact:actionData>
  </iact:action>
  <iact:action type="add" startTime="161540">
    <iact:property name="dataType"/>
    <iact:actionData xml:id="d85">
      <inkml:trace xmlns:inkml="http://www.w3.org/2003/InkML" xml:id="stk85" contextRef="#ctx0" brushRef="#br0">18091 9928 0,'0'0'6,"0"0"3,0 0 1,95 8-1,21 1 1,57-1-1,34-8 1,17-4-1,-9 0 1,4-5-1,5-3 2,7 8-2,30 0 0,20-1 1,21 10-1,-16-5 1,-21 0-1,-25 4 1,-50 0 0,-37 0-1,-37-8 1,-9-17-1</inkml:trace>
    </iact:actionData>
  </iact:action>
  <iact:action type="add" startTime="169434">
    <iact:property name="dataType"/>
    <iact:actionData xml:id="d86">
      <inkml:trace xmlns:inkml="http://www.w3.org/2003/InkML" xml:id="stk86" contextRef="#ctx0" brushRef="#br0">21305 9324 0,'0'0'2,"0"0"-2,0 0 9,0 0 0,0 0 1,0 0 0,54-13-1,12 5 1,38-5-1,16 5 1,20 0-1,14 0 1,11-1 0,17 1-1,13-4 1,11-1 0,5 5-1,5-5 0,-14-3 1,-16 3-1,-20 1 1,-17 0 0,-4-5 0,16-16-1</inkml:trace>
    </iact:actionData>
  </iact:action>
  <iact:action type="add" startTime="171261">
    <iact:property name="dataType"/>
    <iact:actionData xml:id="d87">
      <inkml:trace xmlns:inkml="http://www.w3.org/2003/InkML" xml:id="stk87" contextRef="#ctx0" brushRef="#br0">20532 13861 0,'0'0'5,"0"0"4,0 0 1,58-20-1,53-9 1,80-5-1,61-3 2,13 0-2,-17 16 1,-33 9-1,-37 8 1,-29 4 0,-21-9-1,-16-11 0</inkml:trace>
    </iact:actionData>
  </iact:action>
  <iact:action type="add" startTime="171779">
    <iact:property name="dataType"/>
    <iact:actionData xml:id="d88">
      <inkml:trace xmlns:inkml="http://www.w3.org/2003/InkML" xml:id="stk88" contextRef="#ctx0" brushRef="#br0">22807 14019 0,'0'0'6,"0"0"3,0 0 1,104-21-1,36 4 1,75-8 1,71-12-2,8 8 0,-34 4 1,-40 1 0,-51 7-1,-45 0 1,-28 1-1</inkml:trace>
    </iact:actionData>
  </iact:action>
  <iact:action type="add" startTime="178621">
    <iact:property name="dataType"/>
    <iact:actionData xml:id="d89">
      <inkml:trace xmlns:inkml="http://www.w3.org/2003/InkML" xml:id="stk89" contextRef="#ctx0" brushRef="#br0">9175 17376 0,'0'0'3,"0"0"-3,0 0 12,0 0-6,0 0 4,0 0-1,0 0 1,0 0-1,0 0 1,0 0-1,58 0 1,-17 0 0,17-4-1,16 0 1,17-8-1,9-1 1,7 5 0,13 0-1,8-1 1,5 1 0,-5 0-1,-12 0 1,-17-1-1,1-3 1,-1-1-1,4 1 1,9 4-1,0 4 1,8-1-1,12-3 1,5 4-1,3 0 1,1 0 0,-21 4-1,0 0 1,-4-4-1,0-5 1,8 1-1,-8 8 1,12 4 0,-4-4 0,8 4-1,9-4 0,0 4 1,4 1-1,12-1 0,-8-4 1,4 0-1,0 0 1,8-4 0,1-1-1,-1 5 0,9 0 2,7 0-2,10 0 1,7 5-1,1-10 0,16-3 2,12-12-2,13-26 0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01:22:17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805">
    <iact:property name="dataType"/>
    <iact:actionData xml:id="d0">
      <inkml:trace xmlns:inkml="http://www.w3.org/2003/InkML" xml:id="stk0" contextRef="#ctx0" brushRef="#br0">16494 5092 0,'0'0'2,"-67"17"-1,-28 3 17,-62 18-17,-42 11 9,26-7-1,40-5 1,42-12-1,21-9 1,20-7 0,21-5-1</inkml:trace>
    </iact:actionData>
  </iact:action>
  <iact:action type="add" startTime="7049">
    <iact:property name="dataType"/>
    <iact:actionData xml:id="d1">
      <inkml:trace xmlns:inkml="http://www.w3.org/2003/InkML" xml:id="stk1" contextRef="#ctx0" brushRef="#br0">16245 4587 0,'0'0'5,"0"0"4,-78 37 1,-22 17 0,-53 50-1,-29 45 1,-4 20 0,8-3 0,21-33-1,45-38 0,46-29 1,33-20 0,25-13-1,20 0 1,38 0-1,41 4 1,66-4-1,42-12 2,37-9-3</inkml:trace>
    </iact:actionData>
  </iact:action>
  <iact:action type="add" startTime="7437">
    <iact:property name="dataType"/>
    <iact:actionData xml:id="d2">
      <inkml:trace xmlns:inkml="http://www.w3.org/2003/InkML" xml:id="stk2" contextRef="#ctx0" brushRef="#br0">16262 7034 0,'0'0'8,"0"0"0,0 0 1,0 0 1,0 0-1,-95 4 1,-33 13-1,-75 7 1,-29 10 0,21-10-1,37 1 1,63-8-1,44-5 0,30-3 0,17-9 1</inkml:trace>
    </iact:actionData>
  </iact:action>
  <iact:action type="add" startTime="7673">
    <iact:property name="dataType"/>
    <iact:actionData xml:id="d3">
      <inkml:trace xmlns:inkml="http://www.w3.org/2003/InkML" xml:id="stk3" contextRef="#ctx0" brushRef="#br0">15583 6525 0,'0'0'8,"0"0"1,0 0 0,0 0 1,-74 95-1,-13 17 0,-33 33 2,4-5-2,33-44 0,42-38 0,25-21 2,16-8-2,20-4 1,38 4-1,50-5 0,70-11 1,33-21-1,0-17 1</inkml:trace>
    </iact:actionData>
  </iact:action>
  <iact:action type="add" startTime="13600">
    <iact:property name="dataType"/>
    <iact:actionData xml:id="d4">
      <inkml:trace xmlns:inkml="http://www.w3.org/2003/InkML" xml:id="stk4" contextRef="#ctx0" brushRef="#br0">16328 11626 0,'0'0'3,"0"0"-3,0 0 8,0 0 1,0 0 1,95 24-1,-8-7 2,29-9-2,29-4 0,20-4 2,22-8-2,19 4 1,10 0-2,-10 0 2,-11 4 0,-17 4 0,-17 0 0,-12 4-1,-12 5 0,-13-9 1,-17-8-1</inkml:trace>
    </iact:actionData>
  </iact:action>
  <iact:action type="add" startTime="14227">
    <iact:property name="dataType"/>
    <iact:actionData xml:id="d5">
      <inkml:trace xmlns:inkml="http://www.w3.org/2003/InkML" xml:id="stk5" contextRef="#ctx0" brushRef="#br0">16349 16188 0,'0'0'7,"0"0"2,0 0 1,0 0-1,78 17 0,26-1 1,66 5-1,53 0 1,21-13 0,25-12 0,-8 0-1,-13-9 0,-21-3 1,-16 3 0,-20-7-1,-18-9 1</inkml:trace>
    </iact:actionData>
  </iact:action>
  <iact:action type="add" startTime="21995">
    <iact:property name="dataType"/>
    <iact:actionData xml:id="d6">
      <inkml:trace xmlns:inkml="http://www.w3.org/2003/InkML" xml:id="stk6" contextRef="#ctx0" brushRef="#br0">16229 10371 0,'0'0'2,"0"0"-1,0 0 8,0 0 1,0 0 0,0 0 0,50 0-1,-1 0 0,26 0 1,20 4 0,12 4 0,22 9 0,15 0-1,18 3 0,24 1 1,8-4 0,1-9-2,-9 0 3,-4 0-2,-12 1 1,-5-1-1,1 0 1,-17 0-1,0-8 1,8-8-1,37-21 1</inkml:trace>
    </iact:actionData>
  </iact:action>
  <iact:action type="add" startTime="24214">
    <iact:property name="dataType"/>
    <iact:actionData xml:id="d7">
      <inkml:trace xmlns:inkml="http://www.w3.org/2003/InkML" xml:id="stk7" contextRef="#ctx0" brushRef="#br0">14864 8620 0,'0'0'5,"0"0"5,0 0 0,0 0-1,0 0 0,0 0 1,0 0 0,0 0-1,0 0 1,0-42-1,0 38 1,0 0 0,0 0-1,0 0 1,0 4-1,0 0 1,0 0-1,0 0 0,0 0 1,-5 103-1,1-8 1,0 25-1,0 9 1,-4 7 0,-1 1-1,-3 8 1,4 0 0,-13 0-1,5 0 0,-1-9 1,0-3 0,1-5 0,-5-8-1,5-4 1,7-8-1,5-5 1,0 1 0,-8-1-1,-9 1 1,0-9-1,5-8 1,3-4-1,13-4 1,4 12-1,5 4 1,-9 0-1,0-8 1,0-4 0,-9-5-1,9-3 1,9 0-1,-1-1 1,4 1-1,5-1 2,-5-3-2,-3-5 0,3-8 1,-12-4 0,4-1-1,0-3 1,0 0-1,1-1 0,-1 1 1,0 0 0,4-1-1,0 1 1,-3 0-1,3-5 1,0-3-1,0-17 1,5-21-1</inkml:trace>
    </iact:actionData>
  </iact:action>
  <iact:action type="add" startTime="25752">
    <iact:property name="dataType"/>
    <iact:actionData xml:id="d8">
      <inkml:trace xmlns:inkml="http://www.w3.org/2003/InkML" xml:id="stk8" contextRef="#ctx0" brushRef="#br0">15741 15294 0,'0'0'7,"0"0"1,0 0 2,0 0-1,70 25 1,29 4 0,58 8-1,46 4 2,33-12 0,21-16 0,16-22-4,33-15 2,-4-14 0,4-3 1,-21 0-1,-36-1 1,-30-3-1,-33-1 1,-16-16-1,-9-13 1,1-12-1</inkml:trace>
    </iact:actionData>
  </iact:action>
  <iact:action type="add" startTime="26441">
    <iact:property name="dataType"/>
    <iact:actionData xml:id="d9">
      <inkml:trace xmlns:inkml="http://www.w3.org/2003/InkML" xml:id="stk9" contextRef="#ctx0" brushRef="#br0">14814 14039 0,'0'0'6,"0"0"4,0 0-2,0 0 2,0 0 0,0 0-1,0 0 1,0 0-1,25 54 1,-5-17 0,9 17-1,4 25 1,-4 33-1,-4 20 2,-12 13-2,-5 17 0,-4 7 1,4 22-1,5 32 1,-9 13 0,4-8-1,5 8 1,-5-17-1,-8-28 1,4-13-1,0-8 1,4-1 0,5-3-1,-5-17 1,-8-25-1,0-33 1,0-24-1,4-22 1,4-20-1</inkml:trace>
    </iact:actionData>
  </iact:action>
  <iact:action type="add" startTime="29874">
    <iact:property name="dataType"/>
    <iact:actionData xml:id="d10">
      <inkml:trace xmlns:inkml="http://www.w3.org/2003/InkML" xml:id="stk10" contextRef="#ctx0" brushRef="#br0">14768 13799 0,'0'0'1,"0"0"1,0 0 9,0 0-3,0 0 1,0 0 1,0 0 0,0 0-1,-16 42 1,24 3 0,5 21-1,-1 13 0,0 4 1,1-5 0,-9-11 0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B177797E-A021-4EC6-BE7F-F6198219FA7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0DDE1247-4E35-40F5-9BFD-23CAE5EB512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4A237E48-4E09-4556-A776-5707576945B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2813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F0737003-6698-4868-AD28-7693CDAF7C1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0113" y="4687888"/>
            <a:ext cx="495935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93DBD85E-C30B-414B-8058-18C082FCE55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E70E5F49-4AED-4F3A-A7E8-41567F43DE8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E2167B0-BBE2-45A1-919D-E88A3593562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F5913ED3-6D2E-4399-AC30-2D99500A37B8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D9B40930-724E-4FC0-9FDE-8744DB2145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2C0EBE6C-10DD-4267-B59B-E55310876C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4F775BFE-2AF8-4F3D-B753-AD80F51E18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78436AD5-A4C2-4082-BA3D-0D654E28C8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7FFAFE50-FD52-48EE-BCFC-5FE3C1CAE7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CF0833D7-02BC-41C5-AD58-A2822F7B20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471BAB24-744E-44ED-9187-E756131B5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7E20E3A3-CA7D-4F78-BC08-ADEB15D63A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34D91FB7-AB54-471D-ACE2-C3D1E735BB8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80812F67-D6EC-4FDD-87EB-8DD3EFFADDB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17B98924-A544-41DF-9830-A4A439C80CB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C7BCEEBA-D17D-4B6A-812C-C6E282DA876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9EE21629-95AA-41B8-A3BF-F93902CEDFB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79603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25191AC5-3680-41A4-B6DB-424D1836DB0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746DF368-7AC0-434C-AEC3-1778BF1131D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823445BD-2BCB-46DD-B3A4-9D4CB086316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75D114-E757-4B56-BC45-130D7BE12E1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0075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C851B181-6A50-4DFD-8116-4913CED51F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6FB1388-EC53-4699-A84F-BF81CC683F8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823D4FC2-3DB7-42BC-866A-DF4436911EF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3AEA73-91B6-4E4D-B38D-A6A49A69CD1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37917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CEAE8649-F0A3-4360-8F0A-59BCDAADE66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994CC057-A9F7-4666-8675-72385F1B326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FD7ECCB7-021C-46A0-9365-2F39EFCF8A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879852-C66B-488F-BA17-5BC7E6032EB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82117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175A4791-D880-4E14-81A4-2CC162D3C8B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B91D5B63-734C-4460-8AE0-574636259C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4AC7D1A0-5DBD-403E-90D1-5583635EE1E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EE6819-1B12-4F08-BD73-9807A049E9F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68310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F05C9D5B-FFEE-4E81-8F9C-BB460AB73C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3EB65AB2-66A6-49CD-B94A-E6D8A092630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325FA908-06E5-4681-B019-7B82482AB5C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72E41C-6054-4DEB-9E24-021A8B00FCD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55930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E07E6B9F-7B65-457A-BAE0-2B491C54E8C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390EECBB-4CA5-41E1-8D85-92E20B450C8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6DEDBED0-A13F-4EA3-86B7-DC15B42559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359063-1F49-4C59-BB89-844D633706A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21813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5CCA3FDA-539B-4DE8-86E8-130CE7130AF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DE5A9C62-21F6-460B-B6D5-4B819E8D7DA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7144CAAB-FD34-4D05-8BC3-ED2C3353E5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10C2E2-5C18-49AA-B882-702CF0A17C7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81651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11C052AD-7895-42B6-AFD1-2A95EE7E8AF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31993100-19D2-41C2-870B-90614056581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A6F2DCCA-0617-4FE4-971D-1B71922E6D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1E5ACF-EF43-4637-B205-DAC0904838B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63608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76F5255D-CE72-4AF4-AF53-483608A5E37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E4C58642-30E9-4A11-96FF-3A1843921A1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C6424097-6CC8-4E1B-9957-CB6E6047AC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F9C694-7A35-4FB4-906A-5AA25C553DA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49834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BDF87181-0E43-43A2-804E-BF4CECD985C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A6F735D-EB3C-4234-A75A-53324CAD455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7F101217-8263-48E2-A158-BD5B466702C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A7A92E-59DF-4347-BC50-5A484CD85DC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52306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48A7085-6002-4EA1-B88D-2BEB520EEDC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26641D91-2E0F-4041-96A6-AD7891C3053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405B38BE-EBE1-41D7-BC34-2F1258B87A4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1BADE9FD-0976-4C81-9D2A-0760DAA1B68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16D1386B-409F-4B00-83FE-34C2A3D1436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67452854-1F8E-4E05-83D4-E445E9530306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56860E6D-3C11-44ED-A073-D0F4104EE00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43DB5D1C-1BA2-481B-8D8C-8489BA5D58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B7E2DC89-52A3-4C21-9F5E-4926FA6DD9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BF781AF4-5362-4C5B-952F-7A6B85AD32A7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C9413D51-E980-4A97-95AC-9F510AF035D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F74562AF-C9A4-40A7-B210-CD6EEF692DF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A7EE5901-3B6C-4E6D-9A1C-62A7BA4038B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microsoft.com/office/2011/relationships/inkAction" Target="../ink/inkAction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15.png"/><Relationship Id="rId4" Type="http://schemas.microsoft.com/office/2011/relationships/inkAction" Target="../ink/inkAction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microsoft.com/office/2011/relationships/inkAction" Target="../ink/inkAction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microsoft.com/office/2011/relationships/inkAction" Target="../ink/inkAction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microsoft.com/office/2011/relationships/inkAction" Target="../ink/inkAction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microsoft.com/office/2011/relationships/inkAction" Target="../ink/inkAction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microsoft.com/office/2011/relationships/inkAction" Target="../ink/inkAction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microsoft.com/office/2011/relationships/inkAction" Target="../ink/inkAction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microsoft.com/office/2011/relationships/inkAction" Target="../ink/inkAction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4.png"/><Relationship Id="rId5" Type="http://schemas.microsoft.com/office/2011/relationships/inkAction" Target="../ink/inkAction9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17D503F8-8C17-456F-BCEE-FFF53766D9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7.2  </a:t>
            </a:r>
            <a:r>
              <a:rPr lang="zh-CN" altLang="en-US"/>
              <a:t>存储组织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FBA3FE43-81FE-452D-BCA5-8F92A4D184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7.2.1  </a:t>
            </a:r>
            <a:r>
              <a:rPr lang="zh-CN" altLang="en-US"/>
              <a:t>运行时存储细化</a:t>
            </a:r>
          </a:p>
          <a:p>
            <a:pPr lvl="1" eaLnBrk="1" hangingPunct="1"/>
            <a:r>
              <a:rPr lang="zh-CN" altLang="en-US"/>
              <a:t>存储目标代码</a:t>
            </a:r>
            <a:r>
              <a:rPr lang="en-US" altLang="zh-CN"/>
              <a:t>——</a:t>
            </a:r>
            <a:r>
              <a:rPr lang="zh-CN" altLang="en-US"/>
              <a:t>大小固定</a:t>
            </a:r>
          </a:p>
          <a:p>
            <a:pPr lvl="1" eaLnBrk="1" hangingPunct="1"/>
            <a:r>
              <a:rPr lang="zh-CN" altLang="en-US"/>
              <a:t>存储数据对象</a:t>
            </a:r>
            <a:r>
              <a:rPr lang="en-US" altLang="zh-CN"/>
              <a:t>——</a:t>
            </a:r>
            <a:r>
              <a:rPr lang="zh-CN" altLang="en-US"/>
              <a:t>部分固定</a:t>
            </a:r>
          </a:p>
          <a:p>
            <a:pPr lvl="1" eaLnBrk="1" hangingPunct="1"/>
            <a:r>
              <a:rPr lang="zh-CN" altLang="en-US"/>
              <a:t>控制栈</a:t>
            </a:r>
            <a:r>
              <a:rPr lang="en-US" altLang="zh-CN"/>
              <a:t>——</a:t>
            </a:r>
            <a:r>
              <a:rPr lang="zh-CN" altLang="en-US"/>
              <a:t>保存过程的活动信息</a:t>
            </a:r>
          </a:p>
          <a:p>
            <a:pPr lvl="1" eaLnBrk="1" hangingPunct="1"/>
            <a:endParaRPr lang="en-US" altLang="zh-CN"/>
          </a:p>
        </p:txBody>
      </p:sp>
      <p:pic>
        <p:nvPicPr>
          <p:cNvPr id="21508" name="Picture 4" descr="memory">
            <a:extLst>
              <a:ext uri="{FF2B5EF4-FFF2-40B4-BE49-F238E27FC236}">
                <a16:creationId xmlns:a16="http://schemas.microsoft.com/office/drawing/2014/main" id="{CB9FEF84-FC26-4669-A703-D9728FDB7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3505200"/>
            <a:ext cx="2073275" cy="223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E79A934-154B-484E-BE0D-E5AB73A74DF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969280" y="3481560"/>
              <a:ext cx="2849760" cy="22914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E79A934-154B-484E-BE0D-E5AB73A74DF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59920" y="3472200"/>
                <a:ext cx="2868480" cy="2310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E8D56E3-A7A7-4546-8B0F-E5EC996F78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563"/>
    </mc:Choice>
    <mc:Fallback>
      <p:transition spd="slow" advTm="110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2AA602D5-D2A0-45DD-867F-168FB85B3D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7.4 Fortran</a:t>
            </a:r>
            <a:r>
              <a:rPr lang="zh-CN" altLang="en-US"/>
              <a:t>的静态分配（续）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0362DF17-664A-4E6D-B771-A152FBBF3A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用户输入“</a:t>
            </a:r>
            <a:r>
              <a:rPr lang="en-US" altLang="zh-CN" sz="2800"/>
              <a:t>hello world”</a:t>
            </a:r>
          </a:p>
          <a:p>
            <a:pPr eaLnBrk="1" hangingPunct="1"/>
            <a:r>
              <a:rPr lang="en-US" altLang="zh-CN" sz="2800"/>
              <a:t>PRDUCE</a:t>
            </a:r>
          </a:p>
          <a:p>
            <a:pPr lvl="1" eaLnBrk="1" hangingPunct="1"/>
            <a:r>
              <a:rPr lang="zh-CN" altLang="en-US" sz="2400"/>
              <a:t>常态：缓冲区字符</a:t>
            </a:r>
            <a:r>
              <a:rPr lang="zh-CN" altLang="en-US" sz="2400">
                <a:sym typeface="Wingdings" panose="05000000000000000000" pitchFamily="2" charset="2"/>
              </a:rPr>
              <a:t></a:t>
            </a:r>
            <a:r>
              <a:rPr lang="en-US" altLang="zh-CN" sz="2400"/>
              <a:t>CNSUME</a:t>
            </a:r>
            <a:r>
              <a:rPr lang="zh-CN" altLang="en-US" sz="2400"/>
              <a:t>，</a:t>
            </a:r>
            <a:r>
              <a:rPr lang="en-US" altLang="zh-CN" sz="2400"/>
              <a:t>NEXT</a:t>
            </a:r>
            <a:r>
              <a:rPr lang="zh-CN" altLang="en-US" sz="2400"/>
              <a:t>加</a:t>
            </a:r>
            <a:r>
              <a:rPr lang="en-US" altLang="zh-CN" sz="2400"/>
              <a:t>1</a:t>
            </a:r>
          </a:p>
          <a:p>
            <a:pPr lvl="1" eaLnBrk="1" hangingPunct="1"/>
            <a:r>
              <a:rPr lang="zh-CN" altLang="en-US" sz="2400"/>
              <a:t>缓冲区用完（</a:t>
            </a:r>
            <a:r>
              <a:rPr lang="en-US" altLang="zh-CN" sz="2400"/>
              <a:t>NEXT&gt;80</a:t>
            </a:r>
            <a:r>
              <a:rPr lang="zh-CN" altLang="en-US" sz="2400"/>
              <a:t>），重新读取用户输入</a:t>
            </a:r>
          </a:p>
          <a:p>
            <a:pPr eaLnBrk="1" hangingPunct="1"/>
            <a:r>
              <a:rPr lang="zh-CN" altLang="en-US" sz="2800"/>
              <a:t>第一次调用：</a:t>
            </a:r>
            <a:r>
              <a:rPr lang="en-US" altLang="zh-CN" sz="2800"/>
              <a:t>NEXT=81</a:t>
            </a:r>
            <a:r>
              <a:rPr lang="zh-CN" altLang="en-US" sz="2800"/>
              <a:t>，用户输入</a:t>
            </a:r>
            <a:r>
              <a:rPr lang="zh-CN" altLang="en-US" sz="2800">
                <a:sym typeface="Wingdings" panose="05000000000000000000" pitchFamily="2" charset="2"/>
              </a:rPr>
              <a:t></a:t>
            </a:r>
            <a:r>
              <a:rPr lang="en-US" altLang="zh-CN" sz="2800"/>
              <a:t>BUFFER</a:t>
            </a:r>
            <a:r>
              <a:rPr lang="zh-CN" altLang="en-US" sz="2800"/>
              <a:t>，</a:t>
            </a:r>
            <a:r>
              <a:rPr lang="en-US" altLang="zh-CN" sz="2800"/>
              <a:t>NEXT</a:t>
            </a:r>
            <a:r>
              <a:rPr lang="en-US" altLang="zh-CN" sz="2800">
                <a:sym typeface="Wingdings" panose="05000000000000000000" pitchFamily="2" charset="2"/>
              </a:rPr>
              <a:t>1</a:t>
            </a:r>
            <a:r>
              <a:rPr lang="zh-CN" altLang="en-US" sz="2800">
                <a:sym typeface="Wingdings" panose="05000000000000000000" pitchFamily="2" charset="2"/>
              </a:rPr>
              <a:t>，</a:t>
            </a:r>
            <a:r>
              <a:rPr lang="zh-CN" altLang="en-US" sz="2800"/>
              <a:t>‘</a:t>
            </a:r>
            <a:r>
              <a:rPr lang="en-US" altLang="zh-CN" sz="2800"/>
              <a:t>h’</a:t>
            </a:r>
            <a:r>
              <a:rPr lang="en-US" altLang="zh-CN" sz="2800">
                <a:sym typeface="Wingdings" panose="05000000000000000000" pitchFamily="2" charset="2"/>
              </a:rPr>
              <a:t></a:t>
            </a:r>
            <a:r>
              <a:rPr lang="en-US" altLang="zh-CN" sz="2800"/>
              <a:t>CNSUME</a:t>
            </a:r>
            <a:r>
              <a:rPr lang="zh-CN" altLang="en-US" sz="2800"/>
              <a:t>，</a:t>
            </a:r>
            <a:r>
              <a:rPr lang="en-US" altLang="zh-CN" sz="2800"/>
              <a:t>NEXT</a:t>
            </a:r>
            <a:r>
              <a:rPr lang="zh-CN" altLang="en-US" sz="2800"/>
              <a:t>加</a:t>
            </a:r>
            <a:r>
              <a:rPr lang="en-US" altLang="zh-CN" sz="2800"/>
              <a:t>1</a:t>
            </a:r>
          </a:p>
          <a:p>
            <a:pPr eaLnBrk="1" hangingPunct="1"/>
            <a:r>
              <a:rPr lang="zh-CN" altLang="en-US" sz="2800"/>
              <a:t>第二次，</a:t>
            </a:r>
            <a:r>
              <a:rPr lang="en-US" altLang="zh-CN" sz="2800">
                <a:solidFill>
                  <a:schemeClr val="hlink"/>
                </a:solidFill>
              </a:rPr>
              <a:t>BUFFER</a:t>
            </a:r>
            <a:r>
              <a:rPr lang="zh-CN" altLang="en-US" sz="2800">
                <a:solidFill>
                  <a:schemeClr val="hlink"/>
                </a:solidFill>
              </a:rPr>
              <a:t>未变</a:t>
            </a:r>
            <a:r>
              <a:rPr lang="zh-CN" altLang="en-US" sz="2800"/>
              <a:t>，</a:t>
            </a:r>
            <a:r>
              <a:rPr lang="en-US" altLang="zh-CN" sz="2800">
                <a:solidFill>
                  <a:schemeClr val="hlink"/>
                </a:solidFill>
              </a:rPr>
              <a:t>NEXT</a:t>
            </a:r>
            <a:r>
              <a:rPr lang="zh-CN" altLang="en-US" sz="2800">
                <a:solidFill>
                  <a:schemeClr val="hlink"/>
                </a:solidFill>
              </a:rPr>
              <a:t>未变</a:t>
            </a:r>
            <a:r>
              <a:rPr lang="en-US" altLang="zh-CN" sz="2800">
                <a:solidFill>
                  <a:schemeClr val="hlink"/>
                </a:solidFill>
              </a:rPr>
              <a:t>=2</a:t>
            </a:r>
            <a:r>
              <a:rPr lang="zh-CN" altLang="en-US" sz="2800"/>
              <a:t>， ‘</a:t>
            </a:r>
            <a:r>
              <a:rPr lang="en-US" altLang="zh-CN" sz="2800"/>
              <a:t>e’</a:t>
            </a:r>
            <a:r>
              <a:rPr lang="en-US" altLang="zh-CN" sz="2800">
                <a:sym typeface="Wingdings" panose="05000000000000000000" pitchFamily="2" charset="2"/>
              </a:rPr>
              <a:t>CNSUME</a:t>
            </a:r>
            <a:r>
              <a:rPr lang="zh-CN" altLang="en-US" sz="2800">
                <a:sym typeface="Wingdings" panose="05000000000000000000" pitchFamily="2" charset="2"/>
              </a:rPr>
              <a:t>，</a:t>
            </a:r>
            <a:r>
              <a:rPr lang="en-US" altLang="zh-CN" sz="2800">
                <a:sym typeface="Wingdings" panose="05000000000000000000" pitchFamily="2" charset="2"/>
              </a:rPr>
              <a:t>NEXT</a:t>
            </a:r>
            <a:r>
              <a:rPr lang="zh-CN" altLang="en-US" sz="2800">
                <a:sym typeface="Wingdings" panose="05000000000000000000" pitchFamily="2" charset="2"/>
              </a:rPr>
              <a:t>加</a:t>
            </a:r>
            <a:r>
              <a:rPr lang="en-US" altLang="zh-CN" sz="2800">
                <a:sym typeface="Wingdings" panose="05000000000000000000" pitchFamily="2" charset="2"/>
              </a:rPr>
              <a:t>1</a:t>
            </a:r>
          </a:p>
          <a:p>
            <a:pPr eaLnBrk="1" hangingPunct="1"/>
            <a:r>
              <a:rPr lang="en-US" altLang="zh-CN" sz="2800">
                <a:sym typeface="Wingdings" panose="05000000000000000000" pitchFamily="2" charset="2"/>
              </a:rPr>
              <a:t>…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4DC110E-D502-47C2-AADF-1CF8646257D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504400" y="3994560"/>
              <a:ext cx="2417760" cy="8618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4DC110E-D502-47C2-AADF-1CF8646257D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5040" y="3985200"/>
                <a:ext cx="2436480" cy="880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1606C81-6A6C-48B7-9D7A-6FC540FAE5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44"/>
    </mc:Choice>
    <mc:Fallback>
      <p:transition spd="slow" advTm="20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12A69-FDFB-4286-BE8E-D34250A23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预习作业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E5716B-4041-41DD-9DB0-1A0F1B3A3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试分析静态分配为何不支持递归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D5C1A482-E002-442D-A3AD-C67670B3A1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32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79"/>
    </mc:Choice>
    <mc:Fallback>
      <p:transition spd="slow" advTm="8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DC067169-1651-48CD-9F42-7849ED4A6B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活动信息的保存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25BCED84-8FD5-4FCF-A8D4-1233D32AA6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eaLnBrk="1" hangingPunct="1"/>
            <a:r>
              <a:rPr lang="zh-CN" altLang="en-US" sz="2800"/>
              <a:t>过程调用</a:t>
            </a: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当前过程活动终止</a:t>
            </a: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状态信息（寄存器、</a:t>
            </a:r>
            <a:r>
              <a:rPr lang="en-US" altLang="zh-CN" sz="2400">
                <a:sym typeface="Wingdings" panose="05000000000000000000" pitchFamily="2" charset="2"/>
              </a:rPr>
              <a:t>PC</a:t>
            </a:r>
            <a:r>
              <a:rPr lang="zh-CN" altLang="en-US" sz="2400">
                <a:sym typeface="Wingdings" panose="05000000000000000000" pitchFamily="2" charset="2"/>
              </a:rPr>
              <a:t>）控制栈</a:t>
            </a:r>
          </a:p>
          <a:p>
            <a:pPr eaLnBrk="1" hangingPunct="1"/>
            <a:r>
              <a:rPr lang="zh-CN" altLang="en-US" sz="2800"/>
              <a:t>调用返回</a:t>
            </a:r>
          </a:p>
          <a:p>
            <a:pPr lvl="1" eaLnBrk="1" hangingPunct="1"/>
            <a:r>
              <a:rPr lang="zh-CN" altLang="en-US" sz="2400"/>
              <a:t>从控制栈恢复状态信息</a:t>
            </a:r>
          </a:p>
          <a:p>
            <a:pPr lvl="1" eaLnBrk="1" hangingPunct="1"/>
            <a:r>
              <a:rPr lang="zh-CN" altLang="en-US" sz="2400"/>
              <a:t>停止的过程活动重新开始</a:t>
            </a:r>
          </a:p>
          <a:p>
            <a:pPr eaLnBrk="1" hangingPunct="1"/>
            <a:r>
              <a:rPr lang="zh-CN" altLang="en-US" sz="2800"/>
              <a:t>局部数据对象</a:t>
            </a:r>
            <a:r>
              <a:rPr lang="zh-CN" altLang="en-US" sz="2800">
                <a:sym typeface="Wingdings" panose="05000000000000000000" pitchFamily="2" charset="2"/>
              </a:rPr>
              <a:t>控制栈</a:t>
            </a:r>
          </a:p>
          <a:p>
            <a:pPr eaLnBrk="1" hangingPunct="1"/>
            <a:r>
              <a:rPr lang="zh-CN" altLang="en-US" sz="2800">
                <a:solidFill>
                  <a:srgbClr val="3333CC"/>
                </a:solidFill>
                <a:ea typeface="黑体" panose="02010609060101010101" pitchFamily="49" charset="-122"/>
                <a:sym typeface="Wingdings" panose="05000000000000000000" pitchFamily="2" charset="2"/>
              </a:rPr>
              <a:t>堆</a:t>
            </a:r>
            <a:endParaRPr lang="zh-CN" altLang="en-US" sz="2800">
              <a:sym typeface="Wingdings" panose="05000000000000000000" pitchFamily="2" charset="2"/>
            </a:endParaRPr>
          </a:p>
          <a:p>
            <a:pPr lvl="1" eaLnBrk="1" hangingPunct="1"/>
            <a:r>
              <a:rPr lang="zh-CN" altLang="en-US" sz="2400"/>
              <a:t>动态内存分配</a:t>
            </a:r>
          </a:p>
          <a:p>
            <a:pPr lvl="1" eaLnBrk="1" hangingPunct="1"/>
            <a:r>
              <a:rPr lang="zh-CN" altLang="en-US" sz="2400"/>
              <a:t>也可能保存活动信息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6870063-9A25-43B5-9F4C-DBA7FFDD175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581280" y="101160"/>
              <a:ext cx="5127120" cy="38415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6870063-9A25-43B5-9F4C-DBA7FFDD17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71920" y="91800"/>
                <a:ext cx="5145840" cy="3860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6C02C74-A4FE-4691-8313-238EF72F45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977"/>
    </mc:Choice>
    <mc:Fallback>
      <p:transition spd="slow" advTm="1179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685B35D-09BA-4871-80FB-BDF17FF6B9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/>
              <a:t>7.2.2  </a:t>
            </a:r>
            <a:r>
              <a:rPr lang="zh-CN" altLang="en-US" sz="4000"/>
              <a:t>活动记录</a:t>
            </a:r>
            <a:r>
              <a:rPr lang="en-US" altLang="zh-CN" sz="4000"/>
              <a:t>(</a:t>
            </a:r>
            <a:r>
              <a:rPr lang="en-US" altLang="zh-CN" sz="4000">
                <a:solidFill>
                  <a:srgbClr val="FF3300"/>
                </a:solidFill>
              </a:rPr>
              <a:t>activation record</a:t>
            </a:r>
            <a:r>
              <a:rPr lang="en-US" altLang="zh-CN" sz="4000"/>
              <a:t>)</a:t>
            </a:r>
          </a:p>
        </p:txBody>
      </p:sp>
      <p:pic>
        <p:nvPicPr>
          <p:cNvPr id="23555" name="Picture 4" descr="record">
            <a:extLst>
              <a:ext uri="{FF2B5EF4-FFF2-40B4-BE49-F238E27FC236}">
                <a16:creationId xmlns:a16="http://schemas.microsoft.com/office/drawing/2014/main" id="{E3F9B196-EFB8-4223-AAAE-5F5C9F30C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00275"/>
            <a:ext cx="2595563" cy="351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 Box 5">
            <a:extLst>
              <a:ext uri="{FF2B5EF4-FFF2-40B4-BE49-F238E27FC236}">
                <a16:creationId xmlns:a16="http://schemas.microsoft.com/office/drawing/2014/main" id="{1A7A9A44-3615-46B4-ACDC-36C686815FA1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2667000" y="1219200"/>
            <a:ext cx="6096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存放被调用函数传递给调用函数的返回结果</a:t>
            </a:r>
          </a:p>
        </p:txBody>
      </p:sp>
      <p:sp>
        <p:nvSpPr>
          <p:cNvPr id="23557" name="Line 6">
            <a:extLst>
              <a:ext uri="{FF2B5EF4-FFF2-40B4-BE49-F238E27FC236}">
                <a16:creationId xmlns:a16="http://schemas.microsoft.com/office/drawing/2014/main" id="{2B872D9A-AF61-421B-BFB2-BFF1EE8EFEE7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1524000" y="1524000"/>
            <a:ext cx="1295400" cy="8382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58" name="Text Box 7">
            <a:extLst>
              <a:ext uri="{FF2B5EF4-FFF2-40B4-BE49-F238E27FC236}">
                <a16:creationId xmlns:a16="http://schemas.microsoft.com/office/drawing/2014/main" id="{34535A54-D8A1-4F80-B61C-78D3B974EE2F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2819400" y="1981200"/>
            <a:ext cx="6096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9900"/>
                </a:solidFill>
                <a:latin typeface="Tahoma" panose="020B0604030504040204" pitchFamily="34" charset="0"/>
              </a:rPr>
              <a:t>调用函数向被调用函数传递实际参数的区域</a:t>
            </a:r>
          </a:p>
        </p:txBody>
      </p:sp>
      <p:sp>
        <p:nvSpPr>
          <p:cNvPr id="23559" name="Line 8">
            <a:extLst>
              <a:ext uri="{FF2B5EF4-FFF2-40B4-BE49-F238E27FC236}">
                <a16:creationId xmlns:a16="http://schemas.microsoft.com/office/drawing/2014/main" id="{0F071085-6F5E-49A5-A491-62BA5E8581CC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1676400" y="2209800"/>
            <a:ext cx="1295400" cy="6858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60" name="Text Box 9">
            <a:extLst>
              <a:ext uri="{FF2B5EF4-FFF2-40B4-BE49-F238E27FC236}">
                <a16:creationId xmlns:a16="http://schemas.microsoft.com/office/drawing/2014/main" id="{F218085C-1E23-4B84-B57A-A8DCCA2B8428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2819400" y="2743200"/>
            <a:ext cx="6096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996633"/>
                </a:solidFill>
                <a:latin typeface="Tahoma" panose="020B0604030504040204" pitchFamily="34" charset="0"/>
              </a:rPr>
              <a:t>调用函数（父函数）活动记录的指针</a:t>
            </a:r>
          </a:p>
        </p:txBody>
      </p:sp>
      <p:sp>
        <p:nvSpPr>
          <p:cNvPr id="23561" name="Line 10">
            <a:extLst>
              <a:ext uri="{FF2B5EF4-FFF2-40B4-BE49-F238E27FC236}">
                <a16:creationId xmlns:a16="http://schemas.microsoft.com/office/drawing/2014/main" id="{ED995143-76D5-4000-A32E-F760AE28C87B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1676400" y="2971800"/>
            <a:ext cx="1676400" cy="3810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62" name="Text Box 11">
            <a:extLst>
              <a:ext uri="{FF2B5EF4-FFF2-40B4-BE49-F238E27FC236}">
                <a16:creationId xmlns:a16="http://schemas.microsoft.com/office/drawing/2014/main" id="{F0DB51C4-76FF-4BF7-9B77-CFA7E756D7D2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2819400" y="3444875"/>
            <a:ext cx="6096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009900"/>
                </a:solidFill>
                <a:latin typeface="Tahoma" panose="020B0604030504040204" pitchFamily="34" charset="0"/>
              </a:rPr>
              <a:t>用来访问那些保存在其他</a:t>
            </a:r>
            <a:br>
              <a:rPr lang="zh-CN" altLang="en-US" sz="2400">
                <a:solidFill>
                  <a:srgbClr val="009900"/>
                </a:solidFill>
                <a:latin typeface="Tahoma" panose="020B0604030504040204" pitchFamily="34" charset="0"/>
              </a:rPr>
            </a:br>
            <a:r>
              <a:rPr lang="zh-CN" altLang="en-US" sz="2400">
                <a:solidFill>
                  <a:srgbClr val="009900"/>
                </a:solidFill>
                <a:latin typeface="Tahoma" panose="020B0604030504040204" pitchFamily="34" charset="0"/>
              </a:rPr>
              <a:t>活动记录中的非局部数据</a:t>
            </a:r>
          </a:p>
        </p:txBody>
      </p:sp>
      <p:sp>
        <p:nvSpPr>
          <p:cNvPr id="23563" name="Line 12">
            <a:extLst>
              <a:ext uri="{FF2B5EF4-FFF2-40B4-BE49-F238E27FC236}">
                <a16:creationId xmlns:a16="http://schemas.microsoft.com/office/drawing/2014/main" id="{3CC051AB-67E2-4FCC-8E93-0C9D7FEB0F75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1676400" y="3810000"/>
            <a:ext cx="2438400" cy="762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64" name="Text Box 13">
            <a:extLst>
              <a:ext uri="{FF2B5EF4-FFF2-40B4-BE49-F238E27FC236}">
                <a16:creationId xmlns:a16="http://schemas.microsoft.com/office/drawing/2014/main" id="{9EDEA0D6-5525-49ED-9596-CD24BF838BF0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2819400" y="4435475"/>
            <a:ext cx="60960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latin typeface="Tahoma" panose="020B0604030504040204" pitchFamily="34" charset="0"/>
              </a:rPr>
              <a:t>函数调用前时刻机器状态相关的</a:t>
            </a:r>
            <a:br>
              <a:rPr lang="zh-CN" altLang="en-US" sz="2400">
                <a:latin typeface="Tahoma" panose="020B0604030504040204" pitchFamily="34" charset="0"/>
              </a:rPr>
            </a:br>
            <a:r>
              <a:rPr lang="zh-CN" altLang="en-US" sz="2400">
                <a:latin typeface="Tahoma" panose="020B0604030504040204" pitchFamily="34" charset="0"/>
              </a:rPr>
              <a:t>一些信息：程序计数器、寄存器</a:t>
            </a:r>
            <a:r>
              <a:rPr lang="en-US" altLang="zh-CN" sz="2400">
                <a:latin typeface="Tahoma" panose="020B0604030504040204" pitchFamily="34" charset="0"/>
              </a:rPr>
              <a:t>…</a:t>
            </a:r>
          </a:p>
        </p:txBody>
      </p:sp>
      <p:sp>
        <p:nvSpPr>
          <p:cNvPr id="23565" name="Line 14">
            <a:extLst>
              <a:ext uri="{FF2B5EF4-FFF2-40B4-BE49-F238E27FC236}">
                <a16:creationId xmlns:a16="http://schemas.microsoft.com/office/drawing/2014/main" id="{1A8D4947-431B-4974-88EA-43446F7A3994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1676400" y="4419600"/>
            <a:ext cx="1981200" cy="3048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66" name="Text Box 15">
            <a:extLst>
              <a:ext uri="{FF2B5EF4-FFF2-40B4-BE49-F238E27FC236}">
                <a16:creationId xmlns:a16="http://schemas.microsoft.com/office/drawing/2014/main" id="{74F48718-C09C-485E-AB14-9F1F40BB6A71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2895600" y="5486400"/>
            <a:ext cx="6096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3333CC"/>
                </a:solidFill>
                <a:latin typeface="Tahoma" panose="020B0604030504040204" pitchFamily="34" charset="0"/>
              </a:rPr>
              <a:t>保存局部数据</a:t>
            </a:r>
          </a:p>
        </p:txBody>
      </p:sp>
      <p:sp>
        <p:nvSpPr>
          <p:cNvPr id="23567" name="Line 16">
            <a:extLst>
              <a:ext uri="{FF2B5EF4-FFF2-40B4-BE49-F238E27FC236}">
                <a16:creationId xmlns:a16="http://schemas.microsoft.com/office/drawing/2014/main" id="{BBCD3F64-8493-4380-8E71-95C059B585B1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1600200" y="4953000"/>
            <a:ext cx="3429000" cy="6858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3568" name="Text Box 17">
            <a:extLst>
              <a:ext uri="{FF2B5EF4-FFF2-40B4-BE49-F238E27FC236}">
                <a16:creationId xmlns:a16="http://schemas.microsoft.com/office/drawing/2014/main" id="{B2C7E5B8-4E17-4E76-84FE-B8BF78B02DFD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3048000" y="6096000"/>
            <a:ext cx="6096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CC0099"/>
                </a:solidFill>
                <a:latin typeface="Tahoma" panose="020B0604030504040204" pitchFamily="34" charset="0"/>
              </a:rPr>
              <a:t>保存临时数据：表达式计算中间结果</a:t>
            </a:r>
            <a:r>
              <a:rPr lang="en-US" altLang="zh-CN" sz="2400">
                <a:solidFill>
                  <a:srgbClr val="CC0099"/>
                </a:solidFill>
                <a:latin typeface="Tahoma" panose="020B0604030504040204" pitchFamily="34" charset="0"/>
              </a:rPr>
              <a:t>…</a:t>
            </a:r>
          </a:p>
        </p:txBody>
      </p:sp>
      <p:sp>
        <p:nvSpPr>
          <p:cNvPr id="23569" name="Line 18">
            <a:extLst>
              <a:ext uri="{FF2B5EF4-FFF2-40B4-BE49-F238E27FC236}">
                <a16:creationId xmlns:a16="http://schemas.microsoft.com/office/drawing/2014/main" id="{8E56B3AE-1740-46A3-BD68-CA741F53DA40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1752600" y="5562600"/>
            <a:ext cx="1752600" cy="7620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865478A-D08B-4F71-BF26-6AB4708DF83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9040" y="414360"/>
              <a:ext cx="7927200" cy="52362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865478A-D08B-4F71-BF26-6AB4708DF8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9680" y="405000"/>
                <a:ext cx="7945920" cy="5254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15B2642-7668-45D3-9F8C-C717699FC5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371"/>
    </mc:Choice>
    <mc:Fallback>
      <p:transition spd="slow" advTm="100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8AECE65C-67EB-4DB0-92C8-7641F0F0C2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7.2.3  </a:t>
            </a:r>
            <a:r>
              <a:rPr lang="zh-CN" altLang="en-US"/>
              <a:t>局部数据布局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1B5EDAB5-79A2-4102-8DE8-7BCEA35208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21336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/>
              <a:t>例</a:t>
            </a:r>
            <a:r>
              <a:rPr lang="en-US" altLang="zh-CN"/>
              <a:t>7.3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/>
              <a:t>类型</a:t>
            </a:r>
            <a:r>
              <a:rPr lang="zh-CN" altLang="en-US">
                <a:sym typeface="Wingdings" panose="05000000000000000000" pitchFamily="2" charset="2"/>
              </a:rPr>
              <a:t>占用空间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>
                <a:sym typeface="Wingdings" panose="05000000000000000000" pitchFamily="2" charset="2"/>
              </a:rPr>
              <a:t>对齐（</a:t>
            </a:r>
            <a:r>
              <a:rPr lang="en-US" altLang="zh-CN">
                <a:solidFill>
                  <a:srgbClr val="FF3300"/>
                </a:solidFill>
                <a:sym typeface="Wingdings" panose="05000000000000000000" pitchFamily="2" charset="2"/>
              </a:rPr>
              <a:t>align</a:t>
            </a:r>
            <a:r>
              <a:rPr lang="zh-CN" altLang="en-US">
                <a:sym typeface="Wingdings" panose="05000000000000000000" pitchFamily="2" charset="2"/>
              </a:rPr>
              <a:t>），补丁（</a:t>
            </a:r>
            <a:r>
              <a:rPr lang="en-US" altLang="zh-CN">
                <a:solidFill>
                  <a:srgbClr val="FF3300"/>
                </a:solidFill>
                <a:sym typeface="Wingdings" panose="05000000000000000000" pitchFamily="2" charset="2"/>
              </a:rPr>
              <a:t>padding</a:t>
            </a:r>
            <a:r>
              <a:rPr lang="zh-CN" altLang="en-US">
                <a:sym typeface="Wingdings" panose="05000000000000000000" pitchFamily="2" charset="2"/>
              </a:rPr>
              <a:t>），</a:t>
            </a:r>
            <a:br>
              <a:rPr lang="zh-CN" altLang="en-US">
                <a:sym typeface="Wingdings" panose="05000000000000000000" pitchFamily="2" charset="2"/>
              </a:rPr>
            </a:br>
            <a:r>
              <a:rPr lang="zh-CN" altLang="en-US">
                <a:sym typeface="Wingdings" panose="05000000000000000000" pitchFamily="2" charset="2"/>
              </a:rPr>
              <a:t>压缩（</a:t>
            </a:r>
            <a:r>
              <a:rPr lang="en-US" altLang="zh-CN">
                <a:solidFill>
                  <a:srgbClr val="FF3300"/>
                </a:solidFill>
                <a:sym typeface="Wingdings" panose="05000000000000000000" pitchFamily="2" charset="2"/>
              </a:rPr>
              <a:t>pack</a:t>
            </a:r>
            <a:r>
              <a:rPr lang="zh-CN" altLang="en-US">
                <a:sym typeface="Wingdings" panose="05000000000000000000" pitchFamily="2" charset="2"/>
              </a:rPr>
              <a:t>）</a:t>
            </a:r>
          </a:p>
        </p:txBody>
      </p:sp>
      <p:pic>
        <p:nvPicPr>
          <p:cNvPr id="24580" name="Picture 4" descr="align">
            <a:extLst>
              <a:ext uri="{FF2B5EF4-FFF2-40B4-BE49-F238E27FC236}">
                <a16:creationId xmlns:a16="http://schemas.microsoft.com/office/drawing/2014/main" id="{6CC37103-A487-476D-8D1A-E3AF7A73A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3429000"/>
            <a:ext cx="4479925" cy="153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Rectangle 7">
            <a:extLst>
              <a:ext uri="{FF2B5EF4-FFF2-40B4-BE49-F238E27FC236}">
                <a16:creationId xmlns:a16="http://schemas.microsoft.com/office/drawing/2014/main" id="{1679FED7-0EB6-40B1-ABA6-9F1159C3BC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0625" y="4953000"/>
            <a:ext cx="77724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char a; short b;</a:t>
            </a:r>
          </a:p>
          <a:p>
            <a:pPr lvl="1" eaLnBrk="1" hangingPunct="1">
              <a:buClr>
                <a:srgbClr val="FF33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3200">
                <a:solidFill>
                  <a:schemeClr val="tx1"/>
                </a:solidFill>
                <a:sym typeface="Wingdings" panose="05000000000000000000" pitchFamily="2" charset="2"/>
              </a:rPr>
              <a:t>机器</a:t>
            </a:r>
            <a:r>
              <a:rPr lang="en-US" altLang="zh-CN" sz="3200">
                <a:solidFill>
                  <a:schemeClr val="tx1"/>
                </a:solidFill>
                <a:sym typeface="Wingdings" panose="05000000000000000000" pitchFamily="2" charset="2"/>
              </a:rPr>
              <a:t>1</a:t>
            </a:r>
            <a:r>
              <a:rPr lang="zh-CN" altLang="en-US" sz="3200">
                <a:solidFill>
                  <a:schemeClr val="tx1"/>
                </a:solidFill>
                <a:sym typeface="Wingdings" panose="05000000000000000000" pitchFamily="2" charset="2"/>
              </a:rPr>
              <a:t>：</a:t>
            </a:r>
            <a:r>
              <a:rPr lang="en-US" altLang="zh-CN" sz="3200">
                <a:solidFill>
                  <a:schemeClr val="tx1"/>
                </a:solidFill>
                <a:sym typeface="Wingdings" panose="05000000000000000000" pitchFamily="2" charset="2"/>
              </a:rPr>
              <a:t>4</a:t>
            </a:r>
            <a:r>
              <a:rPr lang="zh-CN" altLang="en-US" sz="3200">
                <a:solidFill>
                  <a:schemeClr val="tx1"/>
                </a:solidFill>
                <a:sym typeface="Wingdings" panose="05000000000000000000" pitchFamily="2" charset="2"/>
              </a:rPr>
              <a:t>字节，</a:t>
            </a:r>
            <a:r>
              <a:rPr lang="en-US" altLang="zh-CN" sz="3200">
                <a:solidFill>
                  <a:schemeClr val="tx1"/>
                </a:solidFill>
                <a:sym typeface="Wingdings" panose="05000000000000000000" pitchFamily="2" charset="2"/>
              </a:rPr>
              <a:t>a</a:t>
            </a:r>
            <a:r>
              <a:rPr lang="zh-CN" altLang="en-US" sz="3200">
                <a:solidFill>
                  <a:schemeClr val="tx1"/>
                </a:solidFill>
                <a:sym typeface="Wingdings" panose="05000000000000000000" pitchFamily="2" charset="2"/>
              </a:rPr>
              <a:t>之后</a:t>
            </a:r>
            <a:r>
              <a:rPr lang="en-US" altLang="zh-CN" sz="3200">
                <a:solidFill>
                  <a:schemeClr val="tx1"/>
                </a:solidFill>
                <a:sym typeface="Wingdings" panose="05000000000000000000" pitchFamily="2" charset="2"/>
              </a:rPr>
              <a:t>1</a:t>
            </a:r>
            <a:r>
              <a:rPr lang="zh-CN" altLang="en-US" sz="3200">
                <a:solidFill>
                  <a:schemeClr val="tx1"/>
                </a:solidFill>
                <a:sym typeface="Wingdings" panose="05000000000000000000" pitchFamily="2" charset="2"/>
              </a:rPr>
              <a:t>字节补丁</a:t>
            </a:r>
          </a:p>
          <a:p>
            <a:pPr lvl="1" eaLnBrk="1" hangingPunct="1">
              <a:buClr>
                <a:srgbClr val="FF3300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3200">
                <a:solidFill>
                  <a:schemeClr val="tx1"/>
                </a:solidFill>
                <a:sym typeface="Wingdings" panose="05000000000000000000" pitchFamily="2" charset="2"/>
              </a:rPr>
              <a:t>机器</a:t>
            </a:r>
            <a:r>
              <a:rPr lang="en-US" altLang="zh-CN" sz="3200">
                <a:solidFill>
                  <a:schemeClr val="tx1"/>
                </a:solidFill>
                <a:sym typeface="Wingdings" panose="05000000000000000000" pitchFamily="2" charset="2"/>
              </a:rPr>
              <a:t>2</a:t>
            </a:r>
            <a:r>
              <a:rPr lang="zh-CN" altLang="en-US" sz="3200">
                <a:solidFill>
                  <a:schemeClr val="tx1"/>
                </a:solidFill>
                <a:sym typeface="Wingdings" panose="05000000000000000000" pitchFamily="2" charset="2"/>
              </a:rPr>
              <a:t>：</a:t>
            </a:r>
            <a:r>
              <a:rPr lang="en-US" altLang="zh-CN" sz="3200">
                <a:solidFill>
                  <a:schemeClr val="tx1"/>
                </a:solidFill>
                <a:sym typeface="Wingdings" panose="05000000000000000000" pitchFamily="2" charset="2"/>
              </a:rPr>
              <a:t>16</a:t>
            </a:r>
            <a:r>
              <a:rPr lang="zh-CN" altLang="en-US" sz="3200">
                <a:solidFill>
                  <a:schemeClr val="tx1"/>
                </a:solidFill>
                <a:sym typeface="Wingdings" panose="05000000000000000000" pitchFamily="2" charset="2"/>
              </a:rPr>
              <a:t>字节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4964DCE-30B6-4BEB-807D-C38CA97BA4C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33160" y="4501080"/>
              <a:ext cx="858240" cy="3805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4964DCE-30B6-4BEB-807D-C38CA97BA4C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23800" y="4491720"/>
                <a:ext cx="876960" cy="399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0EC52B5-0CD7-4BA0-A5FF-A8CB4AE6BC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280"/>
    </mc:Choice>
    <mc:Fallback>
      <p:transition spd="slow" advTm="61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EE3E4DB-D3B3-4E54-8046-1A2A97A09E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7.3  </a:t>
            </a:r>
            <a:r>
              <a:rPr lang="zh-CN" altLang="en-US"/>
              <a:t>内存分配策略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55D17B05-3E43-4B4B-A6F4-4BF40EBE40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/>
              <a:t>静态分配（</a:t>
            </a:r>
            <a:r>
              <a:rPr lang="en-US" altLang="zh-CN">
                <a:solidFill>
                  <a:srgbClr val="FF3300"/>
                </a:solidFill>
              </a:rPr>
              <a:t>static</a:t>
            </a:r>
            <a:r>
              <a:rPr lang="zh-CN" altLang="en-US"/>
              <a:t>）</a:t>
            </a:r>
          </a:p>
          <a:p>
            <a:pPr marL="990600" lvl="1" indent="-533400" eaLnBrk="1" hangingPunct="1"/>
            <a:r>
              <a:rPr lang="zh-CN" altLang="en-US"/>
              <a:t>在编译时（运行之前）确定所有数据的内存分布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/>
              <a:t>栈分配（</a:t>
            </a:r>
            <a:r>
              <a:rPr lang="en-US" altLang="zh-CN">
                <a:solidFill>
                  <a:srgbClr val="FF3300"/>
                </a:solidFill>
              </a:rPr>
              <a:t>stack</a:t>
            </a:r>
            <a:r>
              <a:rPr lang="zh-CN" altLang="en-US"/>
              <a:t>）</a:t>
            </a:r>
          </a:p>
          <a:p>
            <a:pPr marL="990600" lvl="1" indent="-533400" eaLnBrk="1" hangingPunct="1"/>
            <a:r>
              <a:rPr lang="zh-CN" altLang="en-US"/>
              <a:t>利用栈管理运行时存储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/>
              <a:t>堆分配（</a:t>
            </a:r>
            <a:r>
              <a:rPr lang="en-US" altLang="zh-CN">
                <a:solidFill>
                  <a:srgbClr val="FF3300"/>
                </a:solidFill>
              </a:rPr>
              <a:t>heap</a:t>
            </a:r>
            <a:r>
              <a:rPr lang="zh-CN" altLang="en-US"/>
              <a:t>）</a:t>
            </a:r>
          </a:p>
          <a:p>
            <a:pPr marL="990600" lvl="1" indent="-533400" eaLnBrk="1" hangingPunct="1"/>
            <a:r>
              <a:rPr lang="zh-CN" altLang="en-US"/>
              <a:t>允许用户在运行时动态地在堆之上分配、释放内存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DBB9A13-FD88-41B2-A04C-BFB3AD2EF3B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84680" y="1694520"/>
              <a:ext cx="1561320" cy="2907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DBB9A13-FD88-41B2-A04C-BFB3AD2EF3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75320" y="1685160"/>
                <a:ext cx="1580040" cy="2925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B4276DD-9ED3-4902-B2C6-CA6A8FAB72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60"/>
    </mc:Choice>
    <mc:Fallback>
      <p:transition spd="slow" advTm="15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14C618F5-587D-4E5A-A7B9-FE11E4D464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7.3.1  </a:t>
            </a:r>
            <a:r>
              <a:rPr lang="zh-CN" altLang="en-US"/>
              <a:t>静态分配策略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07DCE992-BA31-4032-84A0-1497FF1D79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/>
            <a:r>
              <a:rPr lang="zh-CN" altLang="en-US" dirty="0"/>
              <a:t>局限性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 dirty="0"/>
              <a:t>数据对象的大小和对其内存位置的限制，必须在编译时已知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 dirty="0"/>
              <a:t>不允许递归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 dirty="0"/>
              <a:t>不允许动态数据分配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27D241E-59BB-47F1-ADAB-756C4BEA0EF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08640" y="160920"/>
              <a:ext cx="6430320" cy="38980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27D241E-59BB-47F1-ADAB-756C4BEA0E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99280" y="151560"/>
                <a:ext cx="6449040" cy="3916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1834ADB-1D82-4608-AF3B-174D8C177B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454"/>
    </mc:Choice>
    <mc:Fallback>
      <p:transition spd="slow" advTm="76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8BA28ECF-AE55-4B20-A84D-27093C9DEC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7.4 Fortran</a:t>
            </a:r>
            <a:r>
              <a:rPr lang="zh-CN" altLang="en-US"/>
              <a:t>的静态分配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6859820E-0526-4159-BFD6-BAEEB8E22D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PROGRAM CNSUN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	CHARACTER * 50 BUF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	INTEGER NEXT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	CHARACTER C, PRDUCE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	DATA NEXT /1/,  BUF /‘ ’/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6		C = PRDUCE()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		BUF(NEXT:NEXT) = C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		NEXT = NEXT + 1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		IF (C .NE. ‘ ’) GOTO 6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		WRITE (*, ‘(A)’) BUF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/>
              <a:t>		END</a:t>
            </a:r>
          </a:p>
        </p:txBody>
      </p:sp>
      <p:sp>
        <p:nvSpPr>
          <p:cNvPr id="27652" name="Text Box 4">
            <a:extLst>
              <a:ext uri="{FF2B5EF4-FFF2-40B4-BE49-F238E27FC236}">
                <a16:creationId xmlns:a16="http://schemas.microsoft.com/office/drawing/2014/main" id="{19452E7A-17C6-4647-AC1C-E9DF7860592C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0" y="2286000"/>
            <a:ext cx="1295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chemeClr val="accent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赋初值</a:t>
            </a:r>
          </a:p>
        </p:txBody>
      </p:sp>
      <p:sp>
        <p:nvSpPr>
          <p:cNvPr id="27653" name="Line 5">
            <a:extLst>
              <a:ext uri="{FF2B5EF4-FFF2-40B4-BE49-F238E27FC236}">
                <a16:creationId xmlns:a16="http://schemas.microsoft.com/office/drawing/2014/main" id="{EE546D12-9DF9-4745-92E2-5AC88ECC3C4C}"/>
              </a:ext>
            </a:extLst>
          </p:cNvPr>
          <p:cNvSpPr>
            <a:spLocks noChangeShapeType="1"/>
          </p:cNvSpPr>
          <p:nvPr/>
        </p:nvSpPr>
        <p:spPr bwMode="ltGray">
          <a:xfrm>
            <a:off x="914400" y="2667000"/>
            <a:ext cx="762000" cy="4572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4496224-7FA5-44BC-B2AA-40B55DB7338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64640" y="1153440"/>
              <a:ext cx="7188120" cy="21898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4496224-7FA5-44BC-B2AA-40B55DB733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55280" y="1144080"/>
                <a:ext cx="7206840" cy="2208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4215D1B-9E60-42DC-A31A-04C182CE33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843"/>
    </mc:Choice>
    <mc:Fallback>
      <p:transition spd="slow" advTm="76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081C6186-971B-40EB-9A10-D33F23D7C9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7.4 Fortran</a:t>
            </a:r>
            <a:r>
              <a:rPr lang="zh-CN" altLang="en-US"/>
              <a:t>的静态分配（续）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1A8EC9C3-9A07-4CA9-88B8-03325D89F2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4864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CHARACTER FUNCTION PRDUCE()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CHARACTER * 80 BUFFER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INTEGER NEXT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SAVE BUFFER, NEXT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DATA NEXT /81/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	IF (NEXT .GT. 80) THEN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		READ (*, ‘(A)’) BUFFER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		NEXT = 1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	END IF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	PRDUCE = BUFFER(NEXT:NEXT)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	NEXT = NEXT + 1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/>
              <a:t>			END</a:t>
            </a:r>
          </a:p>
        </p:txBody>
      </p:sp>
      <p:sp>
        <p:nvSpPr>
          <p:cNvPr id="28676" name="Text Box 4">
            <a:extLst>
              <a:ext uri="{FF2B5EF4-FFF2-40B4-BE49-F238E27FC236}">
                <a16:creationId xmlns:a16="http://schemas.microsoft.com/office/drawing/2014/main" id="{7D6B17B6-4780-4F2B-8FED-58EE9533CFC5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304800" y="2133600"/>
            <a:ext cx="152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400">
                <a:solidFill>
                  <a:schemeClr val="accent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“</a:t>
            </a:r>
            <a:r>
              <a:rPr lang="zh-CN" altLang="en-US" sz="2400">
                <a:solidFill>
                  <a:schemeClr val="accent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保持”</a:t>
            </a:r>
          </a:p>
        </p:txBody>
      </p:sp>
      <p:sp>
        <p:nvSpPr>
          <p:cNvPr id="28677" name="Line 5">
            <a:extLst>
              <a:ext uri="{FF2B5EF4-FFF2-40B4-BE49-F238E27FC236}">
                <a16:creationId xmlns:a16="http://schemas.microsoft.com/office/drawing/2014/main" id="{739A1B80-6CDB-46ED-BC50-85E9FEA6B14A}"/>
              </a:ext>
            </a:extLst>
          </p:cNvPr>
          <p:cNvSpPr>
            <a:spLocks noChangeShapeType="1"/>
          </p:cNvSpPr>
          <p:nvPr/>
        </p:nvSpPr>
        <p:spPr bwMode="ltGray">
          <a:xfrm>
            <a:off x="1312863" y="2514600"/>
            <a:ext cx="896937" cy="4572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67FDAE5-8369-4131-B6B8-2F43DBCD3EE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95000" y="891000"/>
              <a:ext cx="7757280" cy="57135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67FDAE5-8369-4131-B6B8-2F43DBCD3E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85640" y="881640"/>
                <a:ext cx="7776000" cy="5732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7AA363B-3044-4C94-AF10-69BEF20119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751"/>
    </mc:Choice>
    <mc:Fallback>
      <p:transition spd="slow" advTm="1847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9508DD9C-6149-4EBA-9345-E3D527C019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7.4 Fortran</a:t>
            </a:r>
            <a:r>
              <a:rPr lang="zh-CN" altLang="en-US"/>
              <a:t>的静态分配（续）</a:t>
            </a:r>
          </a:p>
        </p:txBody>
      </p:sp>
      <p:pic>
        <p:nvPicPr>
          <p:cNvPr id="29699" name="Picture 7" descr="fortran">
            <a:extLst>
              <a:ext uri="{FF2B5EF4-FFF2-40B4-BE49-F238E27FC236}">
                <a16:creationId xmlns:a16="http://schemas.microsoft.com/office/drawing/2014/main" id="{84021CB4-E0B1-4641-985A-00B4B23D5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600200"/>
            <a:ext cx="6340475" cy="477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702E532-C408-4E1F-953D-0AC4A3CAE0A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250960" y="1651320"/>
              <a:ext cx="1726920" cy="47178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702E532-C408-4E1F-953D-0AC4A3CAE0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41600" y="1641960"/>
                <a:ext cx="1745640" cy="47365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A0D94FB-1487-4435-B403-A8BA7EC86C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00"/>
    </mc:Choice>
    <mc:Fallback>
      <p:transition spd="slow" advTm="34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15374</TotalTime>
  <Words>555</Words>
  <Application>Microsoft Office PowerPoint</Application>
  <PresentationFormat>全屏显示(4:3)</PresentationFormat>
  <Paragraphs>81</Paragraphs>
  <Slides>11</Slides>
  <Notes>0</Notes>
  <HiddenSlides>0</HiddenSlides>
  <MMClips>11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黑体</vt:lpstr>
      <vt:lpstr>宋体</vt:lpstr>
      <vt:lpstr>Tahoma</vt:lpstr>
      <vt:lpstr>Times New Roman</vt:lpstr>
      <vt:lpstr>Wingdings</vt:lpstr>
      <vt:lpstr>Blends</vt:lpstr>
      <vt:lpstr>7.2  存储组织</vt:lpstr>
      <vt:lpstr>活动信息的保存</vt:lpstr>
      <vt:lpstr>7.2.2  活动记录(activation record)</vt:lpstr>
      <vt:lpstr>7.2.3  局部数据布局</vt:lpstr>
      <vt:lpstr>7.3  内存分配策略</vt:lpstr>
      <vt:lpstr>7.3.1  静态分配策略</vt:lpstr>
      <vt:lpstr>例7.4 Fortran的静态分配</vt:lpstr>
      <vt:lpstr>例7.4 Fortran的静态分配（续）</vt:lpstr>
      <vt:lpstr>例7.4 Fortran的静态分配（续）</vt:lpstr>
      <vt:lpstr>例7.4 Fortran的静态分配（续）</vt:lpstr>
      <vt:lpstr>预习作业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1641</cp:revision>
  <dcterms:created xsi:type="dcterms:W3CDTF">2003-06-05T11:51:39Z</dcterms:created>
  <dcterms:modified xsi:type="dcterms:W3CDTF">2020-12-06T01:35:55Z</dcterms:modified>
</cp:coreProperties>
</file>

<file path=docProps/thumbnail.jpeg>
</file>